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214778c515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35486cf364a45"/>
  </p:sldMasterIdLst>
  <p:sldIdLst>
    <p:sldId xmlns:r="http://schemas.openxmlformats.org/officeDocument/2006/relationships" id="256" r:id="R262cb47c2db54a5d"/>
    <p:sldId xmlns:r="http://schemas.openxmlformats.org/officeDocument/2006/relationships" id="257" r:id="Rceb5d8ef45cf42c2"/>
    <p:sldId xmlns:r="http://schemas.openxmlformats.org/officeDocument/2006/relationships" id="258" r:id="R086b77990a924d6e"/>
    <p:sldId xmlns:r="http://schemas.openxmlformats.org/officeDocument/2006/relationships" id="259" r:id="R4fadf0887142424d"/>
    <p:sldId xmlns:r="http://schemas.openxmlformats.org/officeDocument/2006/relationships" id="260" r:id="R9c76053ccefa4ae7"/>
    <p:sldId xmlns:r="http://schemas.openxmlformats.org/officeDocument/2006/relationships" id="261" r:id="R72282d43e22c40e7"/>
    <p:sldId xmlns:r="http://schemas.openxmlformats.org/officeDocument/2006/relationships" id="262" r:id="R194e2492099c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35486cf364a45" /><Relationship Type="http://schemas.openxmlformats.org/officeDocument/2006/relationships/slide" Target="/ppt/slides/slide1.xml" Id="R262cb47c2db54a5d" /><Relationship Type="http://schemas.openxmlformats.org/officeDocument/2006/relationships/slide" Target="/ppt/slides/slide2.xml" Id="Rceb5d8ef45cf42c2" /><Relationship Type="http://schemas.openxmlformats.org/officeDocument/2006/relationships/slide" Target="/ppt/slides/slide3.xml" Id="R086b77990a924d6e" /><Relationship Type="http://schemas.openxmlformats.org/officeDocument/2006/relationships/slide" Target="/ppt/slides/slide4.xml" Id="R4fadf0887142424d" /><Relationship Type="http://schemas.openxmlformats.org/officeDocument/2006/relationships/slide" Target="/ppt/slides/slide5.xml" Id="R9c76053ccefa4ae7" /><Relationship Type="http://schemas.openxmlformats.org/officeDocument/2006/relationships/slide" Target="/ppt/slides/slide6.xml" Id="R72282d43e22c40e7" /><Relationship Type="http://schemas.openxmlformats.org/officeDocument/2006/relationships/slide" Target="/ppt/slides/slide7.xml" Id="R194e2492099c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7c22368f9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599b52d8e4830" /><Relationship Type="http://schemas.openxmlformats.org/officeDocument/2006/relationships/theme" Target="/ppt/slideMasters/theme/theme1.xml" Id="Rf2a8277c30be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599b52d8e48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55ba44d8e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e00a973f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9428d97ec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71e2267e2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a9b4eed5049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9ab67254d4b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dcbb3e97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TGL 523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TGL 523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18 631 443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GLESNE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Butterudveien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