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764a3a05d244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bb5d687e02548a4"/>
  </p:sldMasterIdLst>
  <p:sldIdLst>
    <p:sldId xmlns:r="http://schemas.openxmlformats.org/officeDocument/2006/relationships" id="256" r:id="Rbf828a4a1191440c"/>
    <p:sldId xmlns:r="http://schemas.openxmlformats.org/officeDocument/2006/relationships" id="257" r:id="R8923a4ceb9a24c3f"/>
    <p:sldId xmlns:r="http://schemas.openxmlformats.org/officeDocument/2006/relationships" id="258" r:id="R6a35e30ab17f4c69"/>
    <p:sldId xmlns:r="http://schemas.openxmlformats.org/officeDocument/2006/relationships" id="259" r:id="R2f9ecc2bd5ea41a5"/>
    <p:sldId xmlns:r="http://schemas.openxmlformats.org/officeDocument/2006/relationships" id="260" r:id="R2306a9fb9e414fa2"/>
    <p:sldId xmlns:r="http://schemas.openxmlformats.org/officeDocument/2006/relationships" id="261" r:id="R50f62724fb924ff8"/>
    <p:sldId xmlns:r="http://schemas.openxmlformats.org/officeDocument/2006/relationships" id="262" r:id="Ra3370601075a45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b5d687e02548a4" /><Relationship Type="http://schemas.openxmlformats.org/officeDocument/2006/relationships/slide" Target="/ppt/slides/slide1.xml" Id="Rbf828a4a1191440c" /><Relationship Type="http://schemas.openxmlformats.org/officeDocument/2006/relationships/slide" Target="/ppt/slides/slide2.xml" Id="R8923a4ceb9a24c3f" /><Relationship Type="http://schemas.openxmlformats.org/officeDocument/2006/relationships/slide" Target="/ppt/slides/slide3.xml" Id="R6a35e30ab17f4c69" /><Relationship Type="http://schemas.openxmlformats.org/officeDocument/2006/relationships/slide" Target="/ppt/slides/slide4.xml" Id="R2f9ecc2bd5ea41a5" /><Relationship Type="http://schemas.openxmlformats.org/officeDocument/2006/relationships/slide" Target="/ppt/slides/slide5.xml" Id="R2306a9fb9e414fa2" /><Relationship Type="http://schemas.openxmlformats.org/officeDocument/2006/relationships/slide" Target="/ppt/slides/slide6.xml" Id="R50f62724fb924ff8" /><Relationship Type="http://schemas.openxmlformats.org/officeDocument/2006/relationships/slide" Target="/ppt/slides/slide7.xml" Id="Ra3370601075a45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fe4d54542147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0852402054686" /><Relationship Type="http://schemas.openxmlformats.org/officeDocument/2006/relationships/theme" Target="/ppt/slideMasters/theme/theme1.xml" Id="R8b1746a409a64c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a085240205468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6b6dd1da1b402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4fb389ccd42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a32ab4abc840e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c99a945693466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44e7c1e10e452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5ceb4be64246f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99d5b79b643b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FAGERJORD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FAGERJORD INVEST AS ble etablert [år] og holder til i Son.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−14 487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67 764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MICHAEL FAGERJORD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Støaveien 25A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1554 Son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932 829 800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FAGERJORD INVEST AS</a:t>
            </a:r>
          </a:p>
        </p:txBody>
      </p:sp>
    </p:spTree>
  </p:cSld>
  <p:clrMapOvr>
    <a:masterClrMapping xmlns:a="http://schemas.openxmlformats.org/drawingml/2006/main"/>
  </p:clrMapOvr>
</p:sld>
</file>