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c7cd68b1eb46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310550c3d64fc3"/>
  </p:sldMasterIdLst>
  <p:sldIdLst>
    <p:sldId xmlns:r="http://schemas.openxmlformats.org/officeDocument/2006/relationships" id="256" r:id="Rc6c69eaa708144bc"/>
    <p:sldId xmlns:r="http://schemas.openxmlformats.org/officeDocument/2006/relationships" id="257" r:id="R454d65b86af84fb9"/>
    <p:sldId xmlns:r="http://schemas.openxmlformats.org/officeDocument/2006/relationships" id="258" r:id="R4e6af368baa4424d"/>
    <p:sldId xmlns:r="http://schemas.openxmlformats.org/officeDocument/2006/relationships" id="259" r:id="R85156a2b538e4f3b"/>
    <p:sldId xmlns:r="http://schemas.openxmlformats.org/officeDocument/2006/relationships" id="260" r:id="R58b834119f9f40b0"/>
    <p:sldId xmlns:r="http://schemas.openxmlformats.org/officeDocument/2006/relationships" id="261" r:id="R010661b85cc14a90"/>
    <p:sldId xmlns:r="http://schemas.openxmlformats.org/officeDocument/2006/relationships" id="262" r:id="R410df1676220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10550c3d64fc3" /><Relationship Type="http://schemas.openxmlformats.org/officeDocument/2006/relationships/slide" Target="/ppt/slides/slide1.xml" Id="Rc6c69eaa708144bc" /><Relationship Type="http://schemas.openxmlformats.org/officeDocument/2006/relationships/slide" Target="/ppt/slides/slide2.xml" Id="R454d65b86af84fb9" /><Relationship Type="http://schemas.openxmlformats.org/officeDocument/2006/relationships/slide" Target="/ppt/slides/slide3.xml" Id="R4e6af368baa4424d" /><Relationship Type="http://schemas.openxmlformats.org/officeDocument/2006/relationships/slide" Target="/ppt/slides/slide4.xml" Id="R85156a2b538e4f3b" /><Relationship Type="http://schemas.openxmlformats.org/officeDocument/2006/relationships/slide" Target="/ppt/slides/slide5.xml" Id="R58b834119f9f40b0" /><Relationship Type="http://schemas.openxmlformats.org/officeDocument/2006/relationships/slide" Target="/ppt/slides/slide6.xml" Id="R010661b85cc14a90" /><Relationship Type="http://schemas.openxmlformats.org/officeDocument/2006/relationships/slide" Target="/ppt/slides/slide7.xml" Id="R410df1676220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e505b2ce7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b532037a4737" /><Relationship Type="http://schemas.openxmlformats.org/officeDocument/2006/relationships/theme" Target="/ppt/slideMasters/theme/theme1.xml" Id="R08412ad087e8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32b532037a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fd03a4de5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d099a0b2c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dc7ee767f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aa4d068c7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0a2d7fa1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9fc4fdaca4a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6bf1c5f36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Nini Roll Ankers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