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0d18eedaa44b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4bba27f440485c"/>
  </p:sldMasterIdLst>
  <p:sldIdLst>
    <p:sldId xmlns:r="http://schemas.openxmlformats.org/officeDocument/2006/relationships" id="256" r:id="Rec5980fa3ef14eac"/>
    <p:sldId xmlns:r="http://schemas.openxmlformats.org/officeDocument/2006/relationships" id="257" r:id="R6a5d672caf434db7"/>
    <p:sldId xmlns:r="http://schemas.openxmlformats.org/officeDocument/2006/relationships" id="258" r:id="Re3bf7c14e9854368"/>
    <p:sldId xmlns:r="http://schemas.openxmlformats.org/officeDocument/2006/relationships" id="259" r:id="R142f9a682adb480a"/>
    <p:sldId xmlns:r="http://schemas.openxmlformats.org/officeDocument/2006/relationships" id="260" r:id="R6fcdd234f1f940f5"/>
    <p:sldId xmlns:r="http://schemas.openxmlformats.org/officeDocument/2006/relationships" id="261" r:id="R164889f4200e4128"/>
    <p:sldId xmlns:r="http://schemas.openxmlformats.org/officeDocument/2006/relationships" id="262" r:id="R06a96201a26947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4bba27f440485c" /><Relationship Type="http://schemas.openxmlformats.org/officeDocument/2006/relationships/slide" Target="/ppt/slides/slide1.xml" Id="Rec5980fa3ef14eac" /><Relationship Type="http://schemas.openxmlformats.org/officeDocument/2006/relationships/slide" Target="/ppt/slides/slide2.xml" Id="R6a5d672caf434db7" /><Relationship Type="http://schemas.openxmlformats.org/officeDocument/2006/relationships/slide" Target="/ppt/slides/slide3.xml" Id="Re3bf7c14e9854368" /><Relationship Type="http://schemas.openxmlformats.org/officeDocument/2006/relationships/slide" Target="/ppt/slides/slide4.xml" Id="R142f9a682adb480a" /><Relationship Type="http://schemas.openxmlformats.org/officeDocument/2006/relationships/slide" Target="/ppt/slides/slide5.xml" Id="R6fcdd234f1f940f5" /><Relationship Type="http://schemas.openxmlformats.org/officeDocument/2006/relationships/slide" Target="/ppt/slides/slide6.xml" Id="R164889f4200e4128" /><Relationship Type="http://schemas.openxmlformats.org/officeDocument/2006/relationships/slide" Target="/ppt/slides/slide7.xml" Id="R06a96201a26947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228bcf0ab24a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0f28555f94f32" /><Relationship Type="http://schemas.openxmlformats.org/officeDocument/2006/relationships/theme" Target="/ppt/slideMasters/theme/theme1.xml" Id="R69c2991c472f4a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80f28555f94f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fc409d5984e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346bdeb574b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1398c0aa748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31333126244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acc15231c44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e426c2fe741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9d0b7f26048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SHY 214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SHY 214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SHY 214 HOLDING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SHY 214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SHY 214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SHY 214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617 706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3 328 177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3 339 564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SHY 214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SIGRUN HERNES YTTERBØ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SHY 214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Ralph Tambs 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932 829 126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SHY 214 HOLDING AS</a:t>
            </a:r>
          </a:p>
        </p:txBody>
      </p:sp>
    </p:spTree>
  </p:cSld>
  <p:clrMapOvr>
    <a:masterClrMapping xmlns:a="http://schemas.openxmlformats.org/drawingml/2006/main"/>
  </p:clrMapOvr>
</p:sld>
</file>