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6a96b4ccf1d42b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e85bedadfd94fd3"/>
  </p:sldMasterIdLst>
  <p:sldIdLst>
    <p:sldId xmlns:r="http://schemas.openxmlformats.org/officeDocument/2006/relationships" id="256" r:id="Rf31df28bfa8f4b37"/>
    <p:sldId xmlns:r="http://schemas.openxmlformats.org/officeDocument/2006/relationships" id="257" r:id="R1ff6f6561649402b"/>
    <p:sldId xmlns:r="http://schemas.openxmlformats.org/officeDocument/2006/relationships" id="258" r:id="R7645855583dd487f"/>
    <p:sldId xmlns:r="http://schemas.openxmlformats.org/officeDocument/2006/relationships" id="259" r:id="R5c0d3df9f6ed4270"/>
    <p:sldId xmlns:r="http://schemas.openxmlformats.org/officeDocument/2006/relationships" id="260" r:id="Rb5155d54b1a642c3"/>
    <p:sldId xmlns:r="http://schemas.openxmlformats.org/officeDocument/2006/relationships" id="261" r:id="Rd2cd8e78ce144ccf"/>
    <p:sldId xmlns:r="http://schemas.openxmlformats.org/officeDocument/2006/relationships" id="262" r:id="R1fde883b217f49d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e85bedadfd94fd3" /><Relationship Type="http://schemas.openxmlformats.org/officeDocument/2006/relationships/slide" Target="/ppt/slides/slide1.xml" Id="Rf31df28bfa8f4b37" /><Relationship Type="http://schemas.openxmlformats.org/officeDocument/2006/relationships/slide" Target="/ppt/slides/slide2.xml" Id="R1ff6f6561649402b" /><Relationship Type="http://schemas.openxmlformats.org/officeDocument/2006/relationships/slide" Target="/ppt/slides/slide3.xml" Id="R7645855583dd487f" /><Relationship Type="http://schemas.openxmlformats.org/officeDocument/2006/relationships/slide" Target="/ppt/slides/slide4.xml" Id="R5c0d3df9f6ed4270" /><Relationship Type="http://schemas.openxmlformats.org/officeDocument/2006/relationships/slide" Target="/ppt/slides/slide5.xml" Id="Rb5155d54b1a642c3" /><Relationship Type="http://schemas.openxmlformats.org/officeDocument/2006/relationships/slide" Target="/ppt/slides/slide6.xml" Id="Rd2cd8e78ce144ccf" /><Relationship Type="http://schemas.openxmlformats.org/officeDocument/2006/relationships/slide" Target="/ppt/slides/slide7.xml" Id="R1fde883b217f49d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8f7d90c6eff48a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803d1eb6f8441e" /><Relationship Type="http://schemas.openxmlformats.org/officeDocument/2006/relationships/theme" Target="/ppt/slideMasters/theme/theme1.xml" Id="R13a585051d5942a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2803d1eb6f8441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bab2b74c6e4ab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413473457b463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fdcfb19bf648e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4052d600634d8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361387cdea4d1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eee862d4574cd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6def20ee3f471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PB 688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PB 688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PB 688 HOLDING AS ble etablert [år] og holder til i Mo I Rana.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PB 688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PB 688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PB 688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−13 335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254 497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4 733 132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4 935 660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PB 688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PÅL MORTEN BØE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PB 688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Lemoen 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8618 Mo I Rana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932 829 010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PB 688 HOLDING AS</a:t>
            </a:r>
          </a:p>
        </p:txBody>
      </p:sp>
    </p:spTree>
  </p:cSld>
  <p:clrMapOvr>
    <a:masterClrMapping xmlns:a="http://schemas.openxmlformats.org/drawingml/2006/main"/>
  </p:clrMapOvr>
</p:sld>
</file>