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9216d6296464e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722c61f6c24dd3"/>
  </p:sldMasterIdLst>
  <p:sldIdLst>
    <p:sldId xmlns:r="http://schemas.openxmlformats.org/officeDocument/2006/relationships" id="256" r:id="Rcc8014b4c9e74717"/>
    <p:sldId xmlns:r="http://schemas.openxmlformats.org/officeDocument/2006/relationships" id="257" r:id="Rdcd8229a9dd840bd"/>
    <p:sldId xmlns:r="http://schemas.openxmlformats.org/officeDocument/2006/relationships" id="258" r:id="R6fd9a5be426349db"/>
    <p:sldId xmlns:r="http://schemas.openxmlformats.org/officeDocument/2006/relationships" id="259" r:id="Ra73750f6e7bb496b"/>
    <p:sldId xmlns:r="http://schemas.openxmlformats.org/officeDocument/2006/relationships" id="260" r:id="R39f313f51ff24279"/>
    <p:sldId xmlns:r="http://schemas.openxmlformats.org/officeDocument/2006/relationships" id="261" r:id="R04745218aa794da3"/>
    <p:sldId xmlns:r="http://schemas.openxmlformats.org/officeDocument/2006/relationships" id="262" r:id="R19259544b55e468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722c61f6c24dd3" /><Relationship Type="http://schemas.openxmlformats.org/officeDocument/2006/relationships/slide" Target="/ppt/slides/slide1.xml" Id="Rcc8014b4c9e74717" /><Relationship Type="http://schemas.openxmlformats.org/officeDocument/2006/relationships/slide" Target="/ppt/slides/slide2.xml" Id="Rdcd8229a9dd840bd" /><Relationship Type="http://schemas.openxmlformats.org/officeDocument/2006/relationships/slide" Target="/ppt/slides/slide3.xml" Id="R6fd9a5be426349db" /><Relationship Type="http://schemas.openxmlformats.org/officeDocument/2006/relationships/slide" Target="/ppt/slides/slide4.xml" Id="Ra73750f6e7bb496b" /><Relationship Type="http://schemas.openxmlformats.org/officeDocument/2006/relationships/slide" Target="/ppt/slides/slide5.xml" Id="R39f313f51ff24279" /><Relationship Type="http://schemas.openxmlformats.org/officeDocument/2006/relationships/slide" Target="/ppt/slides/slide6.xml" Id="R04745218aa794da3" /><Relationship Type="http://schemas.openxmlformats.org/officeDocument/2006/relationships/slide" Target="/ppt/slides/slide7.xml" Id="R19259544b55e468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f6ae8f97c149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bbccfcd5a44420" /><Relationship Type="http://schemas.openxmlformats.org/officeDocument/2006/relationships/theme" Target="/ppt/slideMasters/theme/theme1.xml" Id="Rb484c3a998b045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bbccfcd5a444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a434afbb749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b6f38745045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d2399ea24845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2180df67346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e9d2ebf14e45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55207817e46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b5fa001c414d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HHU 259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HHU 259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HHU 259 HOLDING AS ble etablert [år] og holder til i Slependen.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HHU 259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HHU 259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HHU 259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344 874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2 221 930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2 725 855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HHU 259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HUSER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HHU 259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Ekkoveien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1341 Slependen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932 828 014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HHU 259 HOLDING AS</a:t>
            </a:r>
          </a:p>
        </p:txBody>
      </p:sp>
    </p:spTree>
  </p:cSld>
  <p:clrMapOvr>
    <a:masterClrMapping xmlns:a="http://schemas.openxmlformats.org/drawingml/2006/main"/>
  </p:clrMapOvr>
</p:sld>
</file>