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657cfd86e248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0c0260aba345a8"/>
  </p:sldMasterIdLst>
  <p:sldIdLst>
    <p:sldId xmlns:r="http://schemas.openxmlformats.org/officeDocument/2006/relationships" id="256" r:id="R349f589c5e044507"/>
    <p:sldId xmlns:r="http://schemas.openxmlformats.org/officeDocument/2006/relationships" id="257" r:id="R01de4d9840864de5"/>
    <p:sldId xmlns:r="http://schemas.openxmlformats.org/officeDocument/2006/relationships" id="258" r:id="R5d23e8a219524e32"/>
    <p:sldId xmlns:r="http://schemas.openxmlformats.org/officeDocument/2006/relationships" id="259" r:id="Rf1ea945ffc274003"/>
    <p:sldId xmlns:r="http://schemas.openxmlformats.org/officeDocument/2006/relationships" id="260" r:id="R604687b959d146ef"/>
    <p:sldId xmlns:r="http://schemas.openxmlformats.org/officeDocument/2006/relationships" id="261" r:id="R6407ba6c20704f65"/>
    <p:sldId xmlns:r="http://schemas.openxmlformats.org/officeDocument/2006/relationships" id="262" r:id="R72a01e0e0b334e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0c0260aba345a8" /><Relationship Type="http://schemas.openxmlformats.org/officeDocument/2006/relationships/slide" Target="/ppt/slides/slide1.xml" Id="R349f589c5e044507" /><Relationship Type="http://schemas.openxmlformats.org/officeDocument/2006/relationships/slide" Target="/ppt/slides/slide2.xml" Id="R01de4d9840864de5" /><Relationship Type="http://schemas.openxmlformats.org/officeDocument/2006/relationships/slide" Target="/ppt/slides/slide3.xml" Id="R5d23e8a219524e32" /><Relationship Type="http://schemas.openxmlformats.org/officeDocument/2006/relationships/slide" Target="/ppt/slides/slide4.xml" Id="Rf1ea945ffc274003" /><Relationship Type="http://schemas.openxmlformats.org/officeDocument/2006/relationships/slide" Target="/ppt/slides/slide5.xml" Id="R604687b959d146ef" /><Relationship Type="http://schemas.openxmlformats.org/officeDocument/2006/relationships/slide" Target="/ppt/slides/slide6.xml" Id="R6407ba6c20704f65" /><Relationship Type="http://schemas.openxmlformats.org/officeDocument/2006/relationships/slide" Target="/ppt/slides/slide7.xml" Id="R72a01e0e0b334e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c671e1c48446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90abaac384980" /><Relationship Type="http://schemas.openxmlformats.org/officeDocument/2006/relationships/theme" Target="/ppt/slideMasters/theme/theme1.xml" Id="Rbf3e0337c1b043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b90abaac3849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4fb96971f4a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b612e22044b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2ccfef1db4c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0fb9e7abb4d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66e336e6c4f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5bd91d11b4a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596485ad84a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HOF 937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 937 HOLDING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294 234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2 615 831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2 678 248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HILDA ØFSTHUS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Johs. Hartmanns vei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932 827 913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