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a3766f69f64f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5208e5b664478e"/>
  </p:sldMasterIdLst>
  <p:sldIdLst>
    <p:sldId xmlns:r="http://schemas.openxmlformats.org/officeDocument/2006/relationships" id="256" r:id="R055900c13b334710"/>
    <p:sldId xmlns:r="http://schemas.openxmlformats.org/officeDocument/2006/relationships" id="257" r:id="Rb05a5b295a2e4fcc"/>
    <p:sldId xmlns:r="http://schemas.openxmlformats.org/officeDocument/2006/relationships" id="258" r:id="Ref7c79bc60324a93"/>
    <p:sldId xmlns:r="http://schemas.openxmlformats.org/officeDocument/2006/relationships" id="259" r:id="R157a1acb58164c2c"/>
    <p:sldId xmlns:r="http://schemas.openxmlformats.org/officeDocument/2006/relationships" id="260" r:id="R5b3e9f974c9e4136"/>
    <p:sldId xmlns:r="http://schemas.openxmlformats.org/officeDocument/2006/relationships" id="261" r:id="R7906f091f0c04c31"/>
    <p:sldId xmlns:r="http://schemas.openxmlformats.org/officeDocument/2006/relationships" id="262" r:id="R3a9093d791464e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208e5b664478e" /><Relationship Type="http://schemas.openxmlformats.org/officeDocument/2006/relationships/slide" Target="/ppt/slides/slide1.xml" Id="R055900c13b334710" /><Relationship Type="http://schemas.openxmlformats.org/officeDocument/2006/relationships/slide" Target="/ppt/slides/slide2.xml" Id="Rb05a5b295a2e4fcc" /><Relationship Type="http://schemas.openxmlformats.org/officeDocument/2006/relationships/slide" Target="/ppt/slides/slide3.xml" Id="Ref7c79bc60324a93" /><Relationship Type="http://schemas.openxmlformats.org/officeDocument/2006/relationships/slide" Target="/ppt/slides/slide4.xml" Id="R157a1acb58164c2c" /><Relationship Type="http://schemas.openxmlformats.org/officeDocument/2006/relationships/slide" Target="/ppt/slides/slide5.xml" Id="R5b3e9f974c9e4136" /><Relationship Type="http://schemas.openxmlformats.org/officeDocument/2006/relationships/slide" Target="/ppt/slides/slide6.xml" Id="R7906f091f0c04c31" /><Relationship Type="http://schemas.openxmlformats.org/officeDocument/2006/relationships/slide" Target="/ppt/slides/slide7.xml" Id="R3a9093d791464e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d738e387f44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387a883534c9b" /><Relationship Type="http://schemas.openxmlformats.org/officeDocument/2006/relationships/theme" Target="/ppt/slideMasters/theme/theme1.xml" Id="Re3934441c51d44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1387a88353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8a92fc695445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45f22e7e740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10eb938464e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4cd093fc14e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7d31423984c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01ee7d23345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c3ec554c14c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DAG-ADLER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DAG-ADLER KONSULT AS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83 373 250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92 106 262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DAG-ADLER BLAKSETH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Botnekilveien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932 706 415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DAG-ADLER KONSULT AS</a:t>
            </a:r>
          </a:p>
        </p:txBody>
      </p:sp>
    </p:spTree>
  </p:cSld>
  <p:clrMapOvr>
    <a:masterClrMapping xmlns:a="http://schemas.openxmlformats.org/drawingml/2006/main"/>
  </p:clrMapOvr>
</p:sld>
</file>