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0ec34a4e1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ce2b4dfce40e6"/>
  </p:sldMasterIdLst>
  <p:sldIdLst>
    <p:sldId xmlns:r="http://schemas.openxmlformats.org/officeDocument/2006/relationships" id="256" r:id="R67687bea60fc4b3e"/>
    <p:sldId xmlns:r="http://schemas.openxmlformats.org/officeDocument/2006/relationships" id="257" r:id="R6c109bd8bc394a99"/>
    <p:sldId xmlns:r="http://schemas.openxmlformats.org/officeDocument/2006/relationships" id="258" r:id="R5f2d3e154ece4ca7"/>
    <p:sldId xmlns:r="http://schemas.openxmlformats.org/officeDocument/2006/relationships" id="259" r:id="R6f8c4cf4e5d8466e"/>
    <p:sldId xmlns:r="http://schemas.openxmlformats.org/officeDocument/2006/relationships" id="260" r:id="Ree4ffe473d314d09"/>
    <p:sldId xmlns:r="http://schemas.openxmlformats.org/officeDocument/2006/relationships" id="261" r:id="R31c498a0656f48e2"/>
    <p:sldId xmlns:r="http://schemas.openxmlformats.org/officeDocument/2006/relationships" id="262" r:id="Rfc6705301c1d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ce2b4dfce40e6" /><Relationship Type="http://schemas.openxmlformats.org/officeDocument/2006/relationships/slide" Target="/ppt/slides/slide1.xml" Id="R67687bea60fc4b3e" /><Relationship Type="http://schemas.openxmlformats.org/officeDocument/2006/relationships/slide" Target="/ppt/slides/slide2.xml" Id="R6c109bd8bc394a99" /><Relationship Type="http://schemas.openxmlformats.org/officeDocument/2006/relationships/slide" Target="/ppt/slides/slide3.xml" Id="R5f2d3e154ece4ca7" /><Relationship Type="http://schemas.openxmlformats.org/officeDocument/2006/relationships/slide" Target="/ppt/slides/slide4.xml" Id="R6f8c4cf4e5d8466e" /><Relationship Type="http://schemas.openxmlformats.org/officeDocument/2006/relationships/slide" Target="/ppt/slides/slide5.xml" Id="Ree4ffe473d314d09" /><Relationship Type="http://schemas.openxmlformats.org/officeDocument/2006/relationships/slide" Target="/ppt/slides/slide6.xml" Id="R31c498a0656f48e2" /><Relationship Type="http://schemas.openxmlformats.org/officeDocument/2006/relationships/slide" Target="/ppt/slides/slide7.xml" Id="Rfc6705301c1d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53261d80d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a9448e69409d" /><Relationship Type="http://schemas.openxmlformats.org/officeDocument/2006/relationships/theme" Target="/ppt/slideMasters/theme/theme1.xml" Id="R75442723d01c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ca9448e69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b2ad5142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c42e5bfc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246b92b8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a52eda29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e2a224be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d23e08ad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6b0da9e2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THORESEN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