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25d95f9b064b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1cbbd56fb04e76"/>
  </p:sldMasterIdLst>
  <p:sldIdLst>
    <p:sldId xmlns:r="http://schemas.openxmlformats.org/officeDocument/2006/relationships" id="256" r:id="Rdd26e5571aad407c"/>
    <p:sldId xmlns:r="http://schemas.openxmlformats.org/officeDocument/2006/relationships" id="257" r:id="R72422f13bd934fc9"/>
    <p:sldId xmlns:r="http://schemas.openxmlformats.org/officeDocument/2006/relationships" id="258" r:id="R0a58fc3a16a54a2d"/>
    <p:sldId xmlns:r="http://schemas.openxmlformats.org/officeDocument/2006/relationships" id="259" r:id="Rc96100d107534989"/>
    <p:sldId xmlns:r="http://schemas.openxmlformats.org/officeDocument/2006/relationships" id="260" r:id="R3a2ca71f4000456b"/>
    <p:sldId xmlns:r="http://schemas.openxmlformats.org/officeDocument/2006/relationships" id="261" r:id="Rb0253abb17664af8"/>
    <p:sldId xmlns:r="http://schemas.openxmlformats.org/officeDocument/2006/relationships" id="262" r:id="R8354a2bdf6464e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1cbbd56fb04e76" /><Relationship Type="http://schemas.openxmlformats.org/officeDocument/2006/relationships/slide" Target="/ppt/slides/slide1.xml" Id="Rdd26e5571aad407c" /><Relationship Type="http://schemas.openxmlformats.org/officeDocument/2006/relationships/slide" Target="/ppt/slides/slide2.xml" Id="R72422f13bd934fc9" /><Relationship Type="http://schemas.openxmlformats.org/officeDocument/2006/relationships/slide" Target="/ppt/slides/slide3.xml" Id="R0a58fc3a16a54a2d" /><Relationship Type="http://schemas.openxmlformats.org/officeDocument/2006/relationships/slide" Target="/ppt/slides/slide4.xml" Id="Rc96100d107534989" /><Relationship Type="http://schemas.openxmlformats.org/officeDocument/2006/relationships/slide" Target="/ppt/slides/slide5.xml" Id="R3a2ca71f4000456b" /><Relationship Type="http://schemas.openxmlformats.org/officeDocument/2006/relationships/slide" Target="/ppt/slides/slide6.xml" Id="Rb0253abb17664af8" /><Relationship Type="http://schemas.openxmlformats.org/officeDocument/2006/relationships/slide" Target="/ppt/slides/slide7.xml" Id="R8354a2bdf6464e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8856f1a3af4f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7fa087efc4133" /><Relationship Type="http://schemas.openxmlformats.org/officeDocument/2006/relationships/theme" Target="/ppt/slideMasters/theme/theme1.xml" Id="R5a1d77c429eb45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e7fa087efc41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24e8881224c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47944434c4e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315d18d5641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a9b42a14c42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e0164b03642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be9a162e646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e5e7d781e43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COMPLÉR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COMPLÉR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2 653 245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5 408 080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HELLAND AS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AADAHL KVALHEIM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FORVALTNING AS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BARBARA DANUTA DAMASIEWICZ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CARAMBALL AS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ERICHSEN ELDE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932 690 411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COMPLÉR INVEST AS</a:t>
            </a:r>
          </a:p>
        </p:txBody>
      </p:sp>
    </p:spTree>
  </p:cSld>
  <p:clrMapOvr>
    <a:masterClrMapping xmlns:a="http://schemas.openxmlformats.org/drawingml/2006/main"/>
  </p:clrMapOvr>
</p:sld>
</file>