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803d23ec3649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4b3c843bdd4599"/>
  </p:sldMasterIdLst>
  <p:sldIdLst>
    <p:sldId xmlns:r="http://schemas.openxmlformats.org/officeDocument/2006/relationships" id="256" r:id="R0541f83f9bba4977"/>
    <p:sldId xmlns:r="http://schemas.openxmlformats.org/officeDocument/2006/relationships" id="257" r:id="R7fbec00e5e544432"/>
    <p:sldId xmlns:r="http://schemas.openxmlformats.org/officeDocument/2006/relationships" id="258" r:id="R0a0e3405ec104387"/>
    <p:sldId xmlns:r="http://schemas.openxmlformats.org/officeDocument/2006/relationships" id="259" r:id="R2a1ef18d71194950"/>
    <p:sldId xmlns:r="http://schemas.openxmlformats.org/officeDocument/2006/relationships" id="260" r:id="Rc7870b9255da4fb9"/>
    <p:sldId xmlns:r="http://schemas.openxmlformats.org/officeDocument/2006/relationships" id="261" r:id="R5ea80b8428d245ef"/>
    <p:sldId xmlns:r="http://schemas.openxmlformats.org/officeDocument/2006/relationships" id="262" r:id="R268ab8c5374749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4b3c843bdd4599" /><Relationship Type="http://schemas.openxmlformats.org/officeDocument/2006/relationships/slide" Target="/ppt/slides/slide1.xml" Id="R0541f83f9bba4977" /><Relationship Type="http://schemas.openxmlformats.org/officeDocument/2006/relationships/slide" Target="/ppt/slides/slide2.xml" Id="R7fbec00e5e544432" /><Relationship Type="http://schemas.openxmlformats.org/officeDocument/2006/relationships/slide" Target="/ppt/slides/slide3.xml" Id="R0a0e3405ec104387" /><Relationship Type="http://schemas.openxmlformats.org/officeDocument/2006/relationships/slide" Target="/ppt/slides/slide4.xml" Id="R2a1ef18d71194950" /><Relationship Type="http://schemas.openxmlformats.org/officeDocument/2006/relationships/slide" Target="/ppt/slides/slide5.xml" Id="Rc7870b9255da4fb9" /><Relationship Type="http://schemas.openxmlformats.org/officeDocument/2006/relationships/slide" Target="/ppt/slides/slide6.xml" Id="R5ea80b8428d245ef" /><Relationship Type="http://schemas.openxmlformats.org/officeDocument/2006/relationships/slide" Target="/ppt/slides/slide7.xml" Id="R268ab8c5374749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7611ec63ed4b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a869a60754a8e" /><Relationship Type="http://schemas.openxmlformats.org/officeDocument/2006/relationships/theme" Target="/ppt/slideMasters/theme/theme1.xml" Id="Re3581afbfb594b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da869a60754a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1eff8f1c845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e72d2c12847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c6f53e12743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a609a63f54b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4a35596fb4f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757173b0446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fec71a7f642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TOMMELOPP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TOMMELOPP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TOMMELOPP AS ble etablert [år] og holder til i Lommedalen.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TOMMELOPP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TOMMELOPP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TOMMELOPP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3 349 275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3 151 523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5 692 548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TOMMELOPP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DRUDE MARKUSSEN EIK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TOMMELOPP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Engebråtan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1350 Lommedalen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932 584 654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TOMMELOPP AS</a:t>
            </a:r>
          </a:p>
        </p:txBody>
      </p:sp>
    </p:spTree>
  </p:cSld>
  <p:clrMapOvr>
    <a:masterClrMapping xmlns:a="http://schemas.openxmlformats.org/drawingml/2006/main"/>
  </p:clrMapOvr>
</p:sld>
</file>