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4ffec8b2d943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e43eb9d6994d7f"/>
  </p:sldMasterIdLst>
  <p:sldIdLst>
    <p:sldId xmlns:r="http://schemas.openxmlformats.org/officeDocument/2006/relationships" id="256" r:id="R2d07f91afd0a4cef"/>
    <p:sldId xmlns:r="http://schemas.openxmlformats.org/officeDocument/2006/relationships" id="257" r:id="Rf2eddc31d8e34c02"/>
    <p:sldId xmlns:r="http://schemas.openxmlformats.org/officeDocument/2006/relationships" id="258" r:id="R84ef69017c99409c"/>
    <p:sldId xmlns:r="http://schemas.openxmlformats.org/officeDocument/2006/relationships" id="259" r:id="R354ec5706f4c455e"/>
    <p:sldId xmlns:r="http://schemas.openxmlformats.org/officeDocument/2006/relationships" id="260" r:id="R0ed3db4700864108"/>
    <p:sldId xmlns:r="http://schemas.openxmlformats.org/officeDocument/2006/relationships" id="261" r:id="Rbde661e5314846fe"/>
    <p:sldId xmlns:r="http://schemas.openxmlformats.org/officeDocument/2006/relationships" id="262" r:id="R8b75aa35e1f446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e43eb9d6994d7f" /><Relationship Type="http://schemas.openxmlformats.org/officeDocument/2006/relationships/slide" Target="/ppt/slides/slide1.xml" Id="R2d07f91afd0a4cef" /><Relationship Type="http://schemas.openxmlformats.org/officeDocument/2006/relationships/slide" Target="/ppt/slides/slide2.xml" Id="Rf2eddc31d8e34c02" /><Relationship Type="http://schemas.openxmlformats.org/officeDocument/2006/relationships/slide" Target="/ppt/slides/slide3.xml" Id="R84ef69017c99409c" /><Relationship Type="http://schemas.openxmlformats.org/officeDocument/2006/relationships/slide" Target="/ppt/slides/slide4.xml" Id="R354ec5706f4c455e" /><Relationship Type="http://schemas.openxmlformats.org/officeDocument/2006/relationships/slide" Target="/ppt/slides/slide5.xml" Id="R0ed3db4700864108" /><Relationship Type="http://schemas.openxmlformats.org/officeDocument/2006/relationships/slide" Target="/ppt/slides/slide6.xml" Id="Rbde661e5314846fe" /><Relationship Type="http://schemas.openxmlformats.org/officeDocument/2006/relationships/slide" Target="/ppt/slides/slide7.xml" Id="R8b75aa35e1f446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bf9f64138b4b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b1544d28d4b6d" /><Relationship Type="http://schemas.openxmlformats.org/officeDocument/2006/relationships/theme" Target="/ppt/slideMasters/theme/theme1.xml" Id="Ra0686444875445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cb1544d28d4b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8dec2db164d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e5845f80c45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0f221527b41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bd2ab4b1949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a918405b644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d9f464ff04d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30f5afd214f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GAMAR AS ble etablert [år] og holder til i Bærums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−223 068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5 271 815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Ringeriksvei 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