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67850bebf345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0d30cb29074155"/>
  </p:sldMasterIdLst>
  <p:sldIdLst>
    <p:sldId xmlns:r="http://schemas.openxmlformats.org/officeDocument/2006/relationships" id="256" r:id="Red711d9a89e544c9"/>
    <p:sldId xmlns:r="http://schemas.openxmlformats.org/officeDocument/2006/relationships" id="257" r:id="R15f83c77e3154f95"/>
    <p:sldId xmlns:r="http://schemas.openxmlformats.org/officeDocument/2006/relationships" id="258" r:id="Ra1dcc13574984eb0"/>
    <p:sldId xmlns:r="http://schemas.openxmlformats.org/officeDocument/2006/relationships" id="259" r:id="Rfa41ba2ba9d04b3d"/>
    <p:sldId xmlns:r="http://schemas.openxmlformats.org/officeDocument/2006/relationships" id="260" r:id="R60d1602fc7e447b0"/>
    <p:sldId xmlns:r="http://schemas.openxmlformats.org/officeDocument/2006/relationships" id="261" r:id="Rea74d6a2e45442ef"/>
    <p:sldId xmlns:r="http://schemas.openxmlformats.org/officeDocument/2006/relationships" id="262" r:id="Rd70d5b73b72b49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0d30cb29074155" /><Relationship Type="http://schemas.openxmlformats.org/officeDocument/2006/relationships/slide" Target="/ppt/slides/slide1.xml" Id="Red711d9a89e544c9" /><Relationship Type="http://schemas.openxmlformats.org/officeDocument/2006/relationships/slide" Target="/ppt/slides/slide2.xml" Id="R15f83c77e3154f95" /><Relationship Type="http://schemas.openxmlformats.org/officeDocument/2006/relationships/slide" Target="/ppt/slides/slide3.xml" Id="Ra1dcc13574984eb0" /><Relationship Type="http://schemas.openxmlformats.org/officeDocument/2006/relationships/slide" Target="/ppt/slides/slide4.xml" Id="Rfa41ba2ba9d04b3d" /><Relationship Type="http://schemas.openxmlformats.org/officeDocument/2006/relationships/slide" Target="/ppt/slides/slide5.xml" Id="R60d1602fc7e447b0" /><Relationship Type="http://schemas.openxmlformats.org/officeDocument/2006/relationships/slide" Target="/ppt/slides/slide6.xml" Id="Rea74d6a2e45442ef" /><Relationship Type="http://schemas.openxmlformats.org/officeDocument/2006/relationships/slide" Target="/ppt/slides/slide7.xml" Id="Rd70d5b73b72b49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004eb9908442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0795f502d40b4" /><Relationship Type="http://schemas.openxmlformats.org/officeDocument/2006/relationships/theme" Target="/ppt/slideMasters/theme/theme1.xml" Id="R903a4847563d4a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00795f502d40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b250cf59f47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f3355e83346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6498a97e549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65fbc569d4e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683b050e240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ae1a112dca44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c5f8a6ef94d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MAJOMINE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MAJOMINE AS ble etablert [år] og holder til i Volda.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103 106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7 539 772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12 227 851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SOLVEIG ELIN STOREIDE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SOFI STOREIDE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Botnavegen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6104 Volda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solstoreide@gmail.com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932 581 868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MAJOMINE AS</a:t>
            </a:r>
          </a:p>
        </p:txBody>
      </p:sp>
    </p:spTree>
  </p:cSld>
  <p:clrMapOvr>
    <a:masterClrMapping xmlns:a="http://schemas.openxmlformats.org/drawingml/2006/main"/>
  </p:clrMapOvr>
</p:sld>
</file>