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44062b4fc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3882e6c7a4ad7"/>
  </p:sldMasterIdLst>
  <p:sldIdLst>
    <p:sldId xmlns:r="http://schemas.openxmlformats.org/officeDocument/2006/relationships" id="256" r:id="Re58035974c374c31"/>
    <p:sldId xmlns:r="http://schemas.openxmlformats.org/officeDocument/2006/relationships" id="257" r:id="R3554176c1e89447a"/>
    <p:sldId xmlns:r="http://schemas.openxmlformats.org/officeDocument/2006/relationships" id="258" r:id="R9d1516e315a240a0"/>
    <p:sldId xmlns:r="http://schemas.openxmlformats.org/officeDocument/2006/relationships" id="259" r:id="R29481e0c1c414cc4"/>
    <p:sldId xmlns:r="http://schemas.openxmlformats.org/officeDocument/2006/relationships" id="260" r:id="Rd4e281cdf49d40a4"/>
    <p:sldId xmlns:r="http://schemas.openxmlformats.org/officeDocument/2006/relationships" id="261" r:id="R6f44c64ab1844284"/>
    <p:sldId xmlns:r="http://schemas.openxmlformats.org/officeDocument/2006/relationships" id="262" r:id="R0d2bc850fc84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3882e6c7a4ad7" /><Relationship Type="http://schemas.openxmlformats.org/officeDocument/2006/relationships/slide" Target="/ppt/slides/slide1.xml" Id="Re58035974c374c31" /><Relationship Type="http://schemas.openxmlformats.org/officeDocument/2006/relationships/slide" Target="/ppt/slides/slide2.xml" Id="R3554176c1e89447a" /><Relationship Type="http://schemas.openxmlformats.org/officeDocument/2006/relationships/slide" Target="/ppt/slides/slide3.xml" Id="R9d1516e315a240a0" /><Relationship Type="http://schemas.openxmlformats.org/officeDocument/2006/relationships/slide" Target="/ppt/slides/slide4.xml" Id="R29481e0c1c414cc4" /><Relationship Type="http://schemas.openxmlformats.org/officeDocument/2006/relationships/slide" Target="/ppt/slides/slide5.xml" Id="Rd4e281cdf49d40a4" /><Relationship Type="http://schemas.openxmlformats.org/officeDocument/2006/relationships/slide" Target="/ppt/slides/slide6.xml" Id="R6f44c64ab1844284" /><Relationship Type="http://schemas.openxmlformats.org/officeDocument/2006/relationships/slide" Target="/ppt/slides/slide7.xml" Id="R0d2bc850fc84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dafe85c45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f1a2af1114066" /><Relationship Type="http://schemas.openxmlformats.org/officeDocument/2006/relationships/theme" Target="/ppt/slideMasters/theme/theme1.xml" Id="R6295ea60149041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f1a2af111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46fe8527844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9a786e086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469ae569943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efbbecaee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097b505bc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908409ccb41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9a290db01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BUSINESS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BUSINESS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2 886 626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PLAY CAPITAL AS  –  36,6 %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JAHOLMEN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AUTOEXEC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AKSO HOLDING AS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WESMANN HAWKINS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SONIC TITAN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932 543 729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BUSINESS MANAGEMENT AS</a:t>
            </a:r>
          </a:p>
        </p:txBody>
      </p:sp>
    </p:spTree>
  </p:cSld>
  <p:clrMapOvr>
    <a:masterClrMapping xmlns:a="http://schemas.openxmlformats.org/drawingml/2006/main"/>
  </p:clrMapOvr>
</p:sld>
</file>