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2c553ec70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485d855624893"/>
  </p:sldMasterIdLst>
  <p:sldIdLst>
    <p:sldId xmlns:r="http://schemas.openxmlformats.org/officeDocument/2006/relationships" id="256" r:id="R8c01e0bd64944681"/>
    <p:sldId xmlns:r="http://schemas.openxmlformats.org/officeDocument/2006/relationships" id="257" r:id="R176657c928304750"/>
    <p:sldId xmlns:r="http://schemas.openxmlformats.org/officeDocument/2006/relationships" id="258" r:id="R0e9369a0e8c1484e"/>
    <p:sldId xmlns:r="http://schemas.openxmlformats.org/officeDocument/2006/relationships" id="259" r:id="Re9b6d17ab3c44871"/>
    <p:sldId xmlns:r="http://schemas.openxmlformats.org/officeDocument/2006/relationships" id="260" r:id="R31aca1bd34004b69"/>
    <p:sldId xmlns:r="http://schemas.openxmlformats.org/officeDocument/2006/relationships" id="261" r:id="Rfbef1d0446024b18"/>
    <p:sldId xmlns:r="http://schemas.openxmlformats.org/officeDocument/2006/relationships" id="262" r:id="R15226b12c12d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485d855624893" /><Relationship Type="http://schemas.openxmlformats.org/officeDocument/2006/relationships/slide" Target="/ppt/slides/slide1.xml" Id="R8c01e0bd64944681" /><Relationship Type="http://schemas.openxmlformats.org/officeDocument/2006/relationships/slide" Target="/ppt/slides/slide2.xml" Id="R176657c928304750" /><Relationship Type="http://schemas.openxmlformats.org/officeDocument/2006/relationships/slide" Target="/ppt/slides/slide3.xml" Id="R0e9369a0e8c1484e" /><Relationship Type="http://schemas.openxmlformats.org/officeDocument/2006/relationships/slide" Target="/ppt/slides/slide4.xml" Id="Re9b6d17ab3c44871" /><Relationship Type="http://schemas.openxmlformats.org/officeDocument/2006/relationships/slide" Target="/ppt/slides/slide5.xml" Id="R31aca1bd34004b69" /><Relationship Type="http://schemas.openxmlformats.org/officeDocument/2006/relationships/slide" Target="/ppt/slides/slide6.xml" Id="Rfbef1d0446024b18" /><Relationship Type="http://schemas.openxmlformats.org/officeDocument/2006/relationships/slide" Target="/ppt/slides/slide7.xml" Id="R15226b12c12d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29aa0df55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fc147663347ab" /><Relationship Type="http://schemas.openxmlformats.org/officeDocument/2006/relationships/theme" Target="/ppt/slideMasters/theme/theme1.xml" Id="R38267bb91036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fc147663347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2e10233c9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cf123b1f42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a61061645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f2c8e3677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721bbae29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936bc1c6f4d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d10a7b0a740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3 054 320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SANDE SALVESEN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42N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