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a96a9335cd45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05f391ca89a43dd"/>
  </p:sldMasterIdLst>
  <p:sldIdLst>
    <p:sldId xmlns:r="http://schemas.openxmlformats.org/officeDocument/2006/relationships" id="256" r:id="Rd6022ebd83ef40c6"/>
    <p:sldId xmlns:r="http://schemas.openxmlformats.org/officeDocument/2006/relationships" id="257" r:id="R1969ffb8803d4000"/>
    <p:sldId xmlns:r="http://schemas.openxmlformats.org/officeDocument/2006/relationships" id="258" r:id="R62e5dda007604d78"/>
    <p:sldId xmlns:r="http://schemas.openxmlformats.org/officeDocument/2006/relationships" id="259" r:id="Ra1363e45e231453e"/>
    <p:sldId xmlns:r="http://schemas.openxmlformats.org/officeDocument/2006/relationships" id="260" r:id="R3c31fa90d9d14af7"/>
    <p:sldId xmlns:r="http://schemas.openxmlformats.org/officeDocument/2006/relationships" id="261" r:id="R41a769ea147b46c7"/>
    <p:sldId xmlns:r="http://schemas.openxmlformats.org/officeDocument/2006/relationships" id="262" r:id="R0f5f8a3cdbfa41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5f391ca89a43dd" /><Relationship Type="http://schemas.openxmlformats.org/officeDocument/2006/relationships/slide" Target="/ppt/slides/slide1.xml" Id="Rd6022ebd83ef40c6" /><Relationship Type="http://schemas.openxmlformats.org/officeDocument/2006/relationships/slide" Target="/ppt/slides/slide2.xml" Id="R1969ffb8803d4000" /><Relationship Type="http://schemas.openxmlformats.org/officeDocument/2006/relationships/slide" Target="/ppt/slides/slide3.xml" Id="R62e5dda007604d78" /><Relationship Type="http://schemas.openxmlformats.org/officeDocument/2006/relationships/slide" Target="/ppt/slides/slide4.xml" Id="Ra1363e45e231453e" /><Relationship Type="http://schemas.openxmlformats.org/officeDocument/2006/relationships/slide" Target="/ppt/slides/slide5.xml" Id="R3c31fa90d9d14af7" /><Relationship Type="http://schemas.openxmlformats.org/officeDocument/2006/relationships/slide" Target="/ppt/slides/slide6.xml" Id="R41a769ea147b46c7" /><Relationship Type="http://schemas.openxmlformats.org/officeDocument/2006/relationships/slide" Target="/ppt/slides/slide7.xml" Id="R0f5f8a3cdbfa41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4070cee3a34a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f063f0fbbb442e" /><Relationship Type="http://schemas.openxmlformats.org/officeDocument/2006/relationships/theme" Target="/ppt/slideMasters/theme/theme1.xml" Id="R85f172075ccc4d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f063f0fbbb44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8fabccd05440c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b388513cc14d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5ef4a4fc1143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c8105dd5844e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eb16457e12470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f6edc1725e47c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8d8f7f58244a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SANDBERG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SANDBERG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SANDBERG RÅDGIVNING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SANDBERG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SANDBERG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SANDBERG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1 077 474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322 707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257 648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289 754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456 245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SANDBERG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ERLING SANDBERG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SANDBERG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Høyensalgata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2317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932 460 882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SANDBERG RÅDGIVNING AS</a:t>
            </a:r>
          </a:p>
        </p:txBody>
      </p:sp>
    </p:spTree>
  </p:cSld>
  <p:clrMapOvr>
    <a:masterClrMapping xmlns:a="http://schemas.openxmlformats.org/drawingml/2006/main"/>
  </p:clrMapOvr>
</p:sld>
</file>