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811086a65e42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a9ffb4ce7340b7"/>
  </p:sldMasterIdLst>
  <p:sldIdLst>
    <p:sldId xmlns:r="http://schemas.openxmlformats.org/officeDocument/2006/relationships" id="256" r:id="R2ea44b3d189a4d26"/>
    <p:sldId xmlns:r="http://schemas.openxmlformats.org/officeDocument/2006/relationships" id="257" r:id="R8f708df342694348"/>
    <p:sldId xmlns:r="http://schemas.openxmlformats.org/officeDocument/2006/relationships" id="258" r:id="R35b8e5b44d8e49e3"/>
    <p:sldId xmlns:r="http://schemas.openxmlformats.org/officeDocument/2006/relationships" id="259" r:id="Rb786cf5aee0441f7"/>
    <p:sldId xmlns:r="http://schemas.openxmlformats.org/officeDocument/2006/relationships" id="260" r:id="R01f418e22b5b4f48"/>
    <p:sldId xmlns:r="http://schemas.openxmlformats.org/officeDocument/2006/relationships" id="261" r:id="Rcf4bc79bacd34d8a"/>
    <p:sldId xmlns:r="http://schemas.openxmlformats.org/officeDocument/2006/relationships" id="262" r:id="Raa60ce589c7b40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9ffb4ce7340b7" /><Relationship Type="http://schemas.openxmlformats.org/officeDocument/2006/relationships/slide" Target="/ppt/slides/slide1.xml" Id="R2ea44b3d189a4d26" /><Relationship Type="http://schemas.openxmlformats.org/officeDocument/2006/relationships/slide" Target="/ppt/slides/slide2.xml" Id="R8f708df342694348" /><Relationship Type="http://schemas.openxmlformats.org/officeDocument/2006/relationships/slide" Target="/ppt/slides/slide3.xml" Id="R35b8e5b44d8e49e3" /><Relationship Type="http://schemas.openxmlformats.org/officeDocument/2006/relationships/slide" Target="/ppt/slides/slide4.xml" Id="Rb786cf5aee0441f7" /><Relationship Type="http://schemas.openxmlformats.org/officeDocument/2006/relationships/slide" Target="/ppt/slides/slide5.xml" Id="R01f418e22b5b4f48" /><Relationship Type="http://schemas.openxmlformats.org/officeDocument/2006/relationships/slide" Target="/ppt/slides/slide6.xml" Id="Rcf4bc79bacd34d8a" /><Relationship Type="http://schemas.openxmlformats.org/officeDocument/2006/relationships/slide" Target="/ppt/slides/slide7.xml" Id="Raa60ce589c7b40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6be2adafc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db553adc044b8" /><Relationship Type="http://schemas.openxmlformats.org/officeDocument/2006/relationships/theme" Target="/ppt/slideMasters/theme/theme1.xml" Id="R17fc126ceacf4a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fdb553adc044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56c24b78b43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843bd3e174a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e451b1ab74d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6831037b849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1637ac90549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4189c627440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94e0acd6b4f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BAJAS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BAJAS AS ble etablert [år] og holder til i Øyer.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GRANLI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2636 Øyer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932 393 794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BAJAS AS</a:t>
            </a:r>
          </a:p>
        </p:txBody>
      </p:sp>
    </p:spTree>
  </p:cSld>
  <p:clrMapOvr>
    <a:masterClrMapping xmlns:a="http://schemas.openxmlformats.org/drawingml/2006/main"/>
  </p:clrMapOvr>
</p:sld>
</file>