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f759e471824a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3ad37dcfb348e9"/>
  </p:sldMasterIdLst>
  <p:sldIdLst>
    <p:sldId xmlns:r="http://schemas.openxmlformats.org/officeDocument/2006/relationships" id="256" r:id="R8c8fcf6839374b99"/>
    <p:sldId xmlns:r="http://schemas.openxmlformats.org/officeDocument/2006/relationships" id="257" r:id="R75ad3e33dd1b4fd3"/>
    <p:sldId xmlns:r="http://schemas.openxmlformats.org/officeDocument/2006/relationships" id="258" r:id="R5a46528959d34400"/>
    <p:sldId xmlns:r="http://schemas.openxmlformats.org/officeDocument/2006/relationships" id="259" r:id="R113c28af383342c1"/>
    <p:sldId xmlns:r="http://schemas.openxmlformats.org/officeDocument/2006/relationships" id="260" r:id="R2dd49bf211934b82"/>
    <p:sldId xmlns:r="http://schemas.openxmlformats.org/officeDocument/2006/relationships" id="261" r:id="Rc222fd4d97ce4413"/>
    <p:sldId xmlns:r="http://schemas.openxmlformats.org/officeDocument/2006/relationships" id="262" r:id="R3dc62a0899d245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3ad37dcfb348e9" /><Relationship Type="http://schemas.openxmlformats.org/officeDocument/2006/relationships/slide" Target="/ppt/slides/slide1.xml" Id="R8c8fcf6839374b99" /><Relationship Type="http://schemas.openxmlformats.org/officeDocument/2006/relationships/slide" Target="/ppt/slides/slide2.xml" Id="R75ad3e33dd1b4fd3" /><Relationship Type="http://schemas.openxmlformats.org/officeDocument/2006/relationships/slide" Target="/ppt/slides/slide3.xml" Id="R5a46528959d34400" /><Relationship Type="http://schemas.openxmlformats.org/officeDocument/2006/relationships/slide" Target="/ppt/slides/slide4.xml" Id="R113c28af383342c1" /><Relationship Type="http://schemas.openxmlformats.org/officeDocument/2006/relationships/slide" Target="/ppt/slides/slide5.xml" Id="R2dd49bf211934b82" /><Relationship Type="http://schemas.openxmlformats.org/officeDocument/2006/relationships/slide" Target="/ppt/slides/slide6.xml" Id="Rc222fd4d97ce4413" /><Relationship Type="http://schemas.openxmlformats.org/officeDocument/2006/relationships/slide" Target="/ppt/slides/slide7.xml" Id="R3dc62a0899d245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f79f9b5aba42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e72a5a30d7494f" /><Relationship Type="http://schemas.openxmlformats.org/officeDocument/2006/relationships/theme" Target="/ppt/slideMasters/theme/theme1.xml" Id="R462b640b80d447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e72a5a30d749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faa531c61741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98e51900544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14b7ee9894a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1137553884d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029415f9840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c42e9e5e8240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7287f06e245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PLAY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PLAY CAPITAL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−702 041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−729 945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24 964 057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26 965 439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SATOSHI AS  –  40,8 %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INSANIA AS  –  21,1 %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ROSA HOLDING AS  –  12,4 %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AKSO HOLDING AS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JUTO INVEST AS  –  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ALCHEMY HOLDING AS  –  5,3 %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Wettergrens vei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1368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932 376 199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