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6d11c2aef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ff37fc64c4fef"/>
  </p:sldMasterIdLst>
  <p:sldIdLst>
    <p:sldId xmlns:r="http://schemas.openxmlformats.org/officeDocument/2006/relationships" id="256" r:id="Rc022ccdea1254031"/>
    <p:sldId xmlns:r="http://schemas.openxmlformats.org/officeDocument/2006/relationships" id="257" r:id="R3d61d8bbb5594ad0"/>
    <p:sldId xmlns:r="http://schemas.openxmlformats.org/officeDocument/2006/relationships" id="258" r:id="Rbd14ff8fab0e4e40"/>
    <p:sldId xmlns:r="http://schemas.openxmlformats.org/officeDocument/2006/relationships" id="259" r:id="Re3ba22d3b25b4b52"/>
    <p:sldId xmlns:r="http://schemas.openxmlformats.org/officeDocument/2006/relationships" id="260" r:id="R156cc4bcfe844071"/>
    <p:sldId xmlns:r="http://schemas.openxmlformats.org/officeDocument/2006/relationships" id="261" r:id="R60ace7511fc347c7"/>
    <p:sldId xmlns:r="http://schemas.openxmlformats.org/officeDocument/2006/relationships" id="262" r:id="Rbc9c37a8f88e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ff37fc64c4fef" /><Relationship Type="http://schemas.openxmlformats.org/officeDocument/2006/relationships/slide" Target="/ppt/slides/slide1.xml" Id="Rc022ccdea1254031" /><Relationship Type="http://schemas.openxmlformats.org/officeDocument/2006/relationships/slide" Target="/ppt/slides/slide2.xml" Id="R3d61d8bbb5594ad0" /><Relationship Type="http://schemas.openxmlformats.org/officeDocument/2006/relationships/slide" Target="/ppt/slides/slide3.xml" Id="Rbd14ff8fab0e4e40" /><Relationship Type="http://schemas.openxmlformats.org/officeDocument/2006/relationships/slide" Target="/ppt/slides/slide4.xml" Id="Re3ba22d3b25b4b52" /><Relationship Type="http://schemas.openxmlformats.org/officeDocument/2006/relationships/slide" Target="/ppt/slides/slide5.xml" Id="R156cc4bcfe844071" /><Relationship Type="http://schemas.openxmlformats.org/officeDocument/2006/relationships/slide" Target="/ppt/slides/slide6.xml" Id="R60ace7511fc347c7" /><Relationship Type="http://schemas.openxmlformats.org/officeDocument/2006/relationships/slide" Target="/ppt/slides/slide7.xml" Id="Rbc9c37a8f88e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d9cc35d22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38e5eb6ae4213" /><Relationship Type="http://schemas.openxmlformats.org/officeDocument/2006/relationships/theme" Target="/ppt/slideMasters/theme/theme1.xml" Id="Rd3adc2a164a0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38e5eb6ae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be9ed365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7d4f2724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cdf99184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e4bb0c45a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f572a6cdd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bca7b509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a7a07577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 MAGNE RØDLANDS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RØDLANDS AKSJESELSKAP ble etablert [år] og holder til i Hetlevik.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Basneset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5304 Hetlevik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932 368 145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