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d0555c6c4440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99a5deba124e36"/>
  </p:sldMasterIdLst>
  <p:sldIdLst>
    <p:sldId xmlns:r="http://schemas.openxmlformats.org/officeDocument/2006/relationships" id="256" r:id="R740b1069d4904305"/>
    <p:sldId xmlns:r="http://schemas.openxmlformats.org/officeDocument/2006/relationships" id="257" r:id="R8d14e715886c4a1d"/>
    <p:sldId xmlns:r="http://schemas.openxmlformats.org/officeDocument/2006/relationships" id="258" r:id="R1a20a26c810841e2"/>
    <p:sldId xmlns:r="http://schemas.openxmlformats.org/officeDocument/2006/relationships" id="259" r:id="R2428924362764e86"/>
    <p:sldId xmlns:r="http://schemas.openxmlformats.org/officeDocument/2006/relationships" id="260" r:id="R236df98c873648e7"/>
    <p:sldId xmlns:r="http://schemas.openxmlformats.org/officeDocument/2006/relationships" id="261" r:id="Ra46d814f8cb04853"/>
    <p:sldId xmlns:r="http://schemas.openxmlformats.org/officeDocument/2006/relationships" id="262" r:id="Rd0450d50d89d4c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9a5deba124e36" /><Relationship Type="http://schemas.openxmlformats.org/officeDocument/2006/relationships/slide" Target="/ppt/slides/slide1.xml" Id="R740b1069d4904305" /><Relationship Type="http://schemas.openxmlformats.org/officeDocument/2006/relationships/slide" Target="/ppt/slides/slide2.xml" Id="R8d14e715886c4a1d" /><Relationship Type="http://schemas.openxmlformats.org/officeDocument/2006/relationships/slide" Target="/ppt/slides/slide3.xml" Id="R1a20a26c810841e2" /><Relationship Type="http://schemas.openxmlformats.org/officeDocument/2006/relationships/slide" Target="/ppt/slides/slide4.xml" Id="R2428924362764e86" /><Relationship Type="http://schemas.openxmlformats.org/officeDocument/2006/relationships/slide" Target="/ppt/slides/slide5.xml" Id="R236df98c873648e7" /><Relationship Type="http://schemas.openxmlformats.org/officeDocument/2006/relationships/slide" Target="/ppt/slides/slide6.xml" Id="Ra46d814f8cb04853" /><Relationship Type="http://schemas.openxmlformats.org/officeDocument/2006/relationships/slide" Target="/ppt/slides/slide7.xml" Id="Rd0450d50d89d4c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9bc88491040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304152c8c4d26" /><Relationship Type="http://schemas.openxmlformats.org/officeDocument/2006/relationships/theme" Target="/ppt/slideMasters/theme/theme1.xml" Id="R6cb1d22b37e8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0304152c8c4d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893de2de947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85d4537b0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9885f6ff444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70db461b0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a7ee3d767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5797a35c84e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5a0f4454840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LAWIAN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LAWIAN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230 571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932 364 891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LAWIAN AS</a:t>
            </a:r>
          </a:p>
        </p:txBody>
      </p:sp>
    </p:spTree>
  </p:cSld>
  <p:clrMapOvr>
    <a:masterClrMapping xmlns:a="http://schemas.openxmlformats.org/drawingml/2006/main"/>
  </p:clrMapOvr>
</p:sld>
</file>