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f8907b08f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e8a37c90249a1"/>
  </p:sldMasterIdLst>
  <p:sldIdLst>
    <p:sldId xmlns:r="http://schemas.openxmlformats.org/officeDocument/2006/relationships" id="256" r:id="R022d65820d6b4feb"/>
    <p:sldId xmlns:r="http://schemas.openxmlformats.org/officeDocument/2006/relationships" id="257" r:id="Rc7bc8f61ea9143ac"/>
    <p:sldId xmlns:r="http://schemas.openxmlformats.org/officeDocument/2006/relationships" id="258" r:id="Rec8d12619b934b2e"/>
    <p:sldId xmlns:r="http://schemas.openxmlformats.org/officeDocument/2006/relationships" id="259" r:id="R79984001fa96405e"/>
    <p:sldId xmlns:r="http://schemas.openxmlformats.org/officeDocument/2006/relationships" id="260" r:id="Rdc5ba3e1ad124f73"/>
    <p:sldId xmlns:r="http://schemas.openxmlformats.org/officeDocument/2006/relationships" id="261" r:id="R82cfec71ad574844"/>
    <p:sldId xmlns:r="http://schemas.openxmlformats.org/officeDocument/2006/relationships" id="262" r:id="Re3cfa94197ba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e8a37c90249a1" /><Relationship Type="http://schemas.openxmlformats.org/officeDocument/2006/relationships/slide" Target="/ppt/slides/slide1.xml" Id="R022d65820d6b4feb" /><Relationship Type="http://schemas.openxmlformats.org/officeDocument/2006/relationships/slide" Target="/ppt/slides/slide2.xml" Id="Rc7bc8f61ea9143ac" /><Relationship Type="http://schemas.openxmlformats.org/officeDocument/2006/relationships/slide" Target="/ppt/slides/slide3.xml" Id="Rec8d12619b934b2e" /><Relationship Type="http://schemas.openxmlformats.org/officeDocument/2006/relationships/slide" Target="/ppt/slides/slide4.xml" Id="R79984001fa96405e" /><Relationship Type="http://schemas.openxmlformats.org/officeDocument/2006/relationships/slide" Target="/ppt/slides/slide5.xml" Id="Rdc5ba3e1ad124f73" /><Relationship Type="http://schemas.openxmlformats.org/officeDocument/2006/relationships/slide" Target="/ppt/slides/slide6.xml" Id="R82cfec71ad574844" /><Relationship Type="http://schemas.openxmlformats.org/officeDocument/2006/relationships/slide" Target="/ppt/slides/slide7.xml" Id="Re3cfa94197ba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ce667bf91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dd45dd7ae423b" /><Relationship Type="http://schemas.openxmlformats.org/officeDocument/2006/relationships/theme" Target="/ppt/slideMasters/theme/theme1.xml" Id="Rf8eee780b96f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dd45dd7ae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76ebaa84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5bfefce6d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e102d710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ec927636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95a5f5b5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4b144ddc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9873156f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BALDIS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4 662 570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BALDISHOL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Baldishol, Midtgjerdinga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932 332 280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BALDIS INVEST AS</a:t>
            </a:r>
          </a:p>
        </p:txBody>
      </p:sp>
    </p:spTree>
  </p:cSld>
  <p:clrMapOvr>
    <a:masterClrMapping xmlns:a="http://schemas.openxmlformats.org/drawingml/2006/main"/>
  </p:clrMapOvr>
</p:sld>
</file>