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581a438856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4bb6981ab4324"/>
  </p:sldMasterIdLst>
  <p:sldIdLst>
    <p:sldId xmlns:r="http://schemas.openxmlformats.org/officeDocument/2006/relationships" id="256" r:id="Rddaddd3fca5742d9"/>
    <p:sldId xmlns:r="http://schemas.openxmlformats.org/officeDocument/2006/relationships" id="257" r:id="R8e642f9907a2463d"/>
    <p:sldId xmlns:r="http://schemas.openxmlformats.org/officeDocument/2006/relationships" id="258" r:id="R6db2f60542d64d63"/>
    <p:sldId xmlns:r="http://schemas.openxmlformats.org/officeDocument/2006/relationships" id="259" r:id="Re266597afbfe4d63"/>
    <p:sldId xmlns:r="http://schemas.openxmlformats.org/officeDocument/2006/relationships" id="260" r:id="R813ebc5d771d42e6"/>
    <p:sldId xmlns:r="http://schemas.openxmlformats.org/officeDocument/2006/relationships" id="261" r:id="R45e26059cec54d9a"/>
    <p:sldId xmlns:r="http://schemas.openxmlformats.org/officeDocument/2006/relationships" id="262" r:id="R3c51f0550ee7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4bb6981ab4324" /><Relationship Type="http://schemas.openxmlformats.org/officeDocument/2006/relationships/slide" Target="/ppt/slides/slide1.xml" Id="Rddaddd3fca5742d9" /><Relationship Type="http://schemas.openxmlformats.org/officeDocument/2006/relationships/slide" Target="/ppt/slides/slide2.xml" Id="R8e642f9907a2463d" /><Relationship Type="http://schemas.openxmlformats.org/officeDocument/2006/relationships/slide" Target="/ppt/slides/slide3.xml" Id="R6db2f60542d64d63" /><Relationship Type="http://schemas.openxmlformats.org/officeDocument/2006/relationships/slide" Target="/ppt/slides/slide4.xml" Id="Re266597afbfe4d63" /><Relationship Type="http://schemas.openxmlformats.org/officeDocument/2006/relationships/slide" Target="/ppt/slides/slide5.xml" Id="R813ebc5d771d42e6" /><Relationship Type="http://schemas.openxmlformats.org/officeDocument/2006/relationships/slide" Target="/ppt/slides/slide6.xml" Id="R45e26059cec54d9a" /><Relationship Type="http://schemas.openxmlformats.org/officeDocument/2006/relationships/slide" Target="/ppt/slides/slide7.xml" Id="R3c51f0550ee7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a4b95e64f45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0b2c64cf42b8" /><Relationship Type="http://schemas.openxmlformats.org/officeDocument/2006/relationships/theme" Target="/ppt/slideMasters/theme/theme1.xml" Id="Rfd61a8a65ca741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b0b2c64cf42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b01370375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bfc2108e40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e805fcceb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4a26f8e7f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00dd1e8c04e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b14c0b9c449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7b4ac0f9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INGUEL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INGUEL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UELAND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Sølvspenneveien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932 267 632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INGUEL AS</a:t>
            </a:r>
          </a:p>
        </p:txBody>
      </p:sp>
    </p:spTree>
  </p:cSld>
  <p:clrMapOvr>
    <a:masterClrMapping xmlns:a="http://schemas.openxmlformats.org/drawingml/2006/main"/>
  </p:clrMapOvr>
</p:sld>
</file>