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aaa571578d49460f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210e6c75f6cd47d9"/>
  </p:sldMasterIdLst>
  <p:sldIdLst>
    <p:sldId xmlns:r="http://schemas.openxmlformats.org/officeDocument/2006/relationships" id="256" r:id="R56449566a0e74fc3"/>
    <p:sldId xmlns:r="http://schemas.openxmlformats.org/officeDocument/2006/relationships" id="257" r:id="Rbba6ef7083d746a3"/>
    <p:sldId xmlns:r="http://schemas.openxmlformats.org/officeDocument/2006/relationships" id="258" r:id="R01cffcb6c11843ce"/>
    <p:sldId xmlns:r="http://schemas.openxmlformats.org/officeDocument/2006/relationships" id="259" r:id="R410570e70e3443c8"/>
    <p:sldId xmlns:r="http://schemas.openxmlformats.org/officeDocument/2006/relationships" id="260" r:id="Rac3ca4d667c342f9"/>
    <p:sldId xmlns:r="http://schemas.openxmlformats.org/officeDocument/2006/relationships" id="261" r:id="R0afbcac8bb7b49cb"/>
    <p:sldId xmlns:r="http://schemas.openxmlformats.org/officeDocument/2006/relationships" id="262" r:id="R03ffb7f123564335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210e6c75f6cd47d9" /><Relationship Type="http://schemas.openxmlformats.org/officeDocument/2006/relationships/slide" Target="/ppt/slides/slide1.xml" Id="R56449566a0e74fc3" /><Relationship Type="http://schemas.openxmlformats.org/officeDocument/2006/relationships/slide" Target="/ppt/slides/slide2.xml" Id="Rbba6ef7083d746a3" /><Relationship Type="http://schemas.openxmlformats.org/officeDocument/2006/relationships/slide" Target="/ppt/slides/slide3.xml" Id="R01cffcb6c11843ce" /><Relationship Type="http://schemas.openxmlformats.org/officeDocument/2006/relationships/slide" Target="/ppt/slides/slide4.xml" Id="R410570e70e3443c8" /><Relationship Type="http://schemas.openxmlformats.org/officeDocument/2006/relationships/slide" Target="/ppt/slides/slide5.xml" Id="Rac3ca4d667c342f9" /><Relationship Type="http://schemas.openxmlformats.org/officeDocument/2006/relationships/slide" Target="/ppt/slides/slide6.xml" Id="R0afbcac8bb7b49cb" /><Relationship Type="http://schemas.openxmlformats.org/officeDocument/2006/relationships/slide" Target="/ppt/slides/slide7.xml" Id="R03ffb7f123564335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ddbde2d15e914fba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5052047575843b0" /><Relationship Type="http://schemas.openxmlformats.org/officeDocument/2006/relationships/theme" Target="/ppt/slideMasters/theme/theme1.xml" Id="Re9d97b5acf344df7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f5052047575843b0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44ea4ac96f5447c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59afbb473bd4589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11280ae32e44df4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be9f6eeb6864f61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a221822a76d47f8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3cbcab29fba4d9c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1749f7f27f64ce1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FISCH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FISCH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FISCH AS ble etablert [år] og holder til i Oslo.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FISCH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FISCH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FISCH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−685 999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12 897 268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52 500 989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52 538 952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FISCH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FLORIAN PETER KOSCHE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FISCH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Youngstorget 2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0181 Oslo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932 235 110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FISCH AS</a:t>
            </a:r>
          </a:p>
        </p:txBody>
      </p:sp>
    </p:spTree>
  </p:cSld>
  <p:clrMapOvr>
    <a:masterClrMapping xmlns:a="http://schemas.openxmlformats.org/drawingml/2006/main"/>
  </p:clrMapOvr>
</p:sld>
</file>