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5b6ebee37747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7925e497e64165"/>
  </p:sldMasterIdLst>
  <p:sldIdLst>
    <p:sldId xmlns:r="http://schemas.openxmlformats.org/officeDocument/2006/relationships" id="256" r:id="R5efb670fe80f4e01"/>
    <p:sldId xmlns:r="http://schemas.openxmlformats.org/officeDocument/2006/relationships" id="257" r:id="Rda908c5af94e407f"/>
    <p:sldId xmlns:r="http://schemas.openxmlformats.org/officeDocument/2006/relationships" id="258" r:id="R1e545e3df89349c3"/>
    <p:sldId xmlns:r="http://schemas.openxmlformats.org/officeDocument/2006/relationships" id="259" r:id="Rcc24c621493e4979"/>
    <p:sldId xmlns:r="http://schemas.openxmlformats.org/officeDocument/2006/relationships" id="260" r:id="R108b4bda685f4ac0"/>
    <p:sldId xmlns:r="http://schemas.openxmlformats.org/officeDocument/2006/relationships" id="261" r:id="R9b35c93a6f974971"/>
    <p:sldId xmlns:r="http://schemas.openxmlformats.org/officeDocument/2006/relationships" id="262" r:id="R1e79b5754fec49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925e497e64165" /><Relationship Type="http://schemas.openxmlformats.org/officeDocument/2006/relationships/slide" Target="/ppt/slides/slide1.xml" Id="R5efb670fe80f4e01" /><Relationship Type="http://schemas.openxmlformats.org/officeDocument/2006/relationships/slide" Target="/ppt/slides/slide2.xml" Id="Rda908c5af94e407f" /><Relationship Type="http://schemas.openxmlformats.org/officeDocument/2006/relationships/slide" Target="/ppt/slides/slide3.xml" Id="R1e545e3df89349c3" /><Relationship Type="http://schemas.openxmlformats.org/officeDocument/2006/relationships/slide" Target="/ppt/slides/slide4.xml" Id="Rcc24c621493e4979" /><Relationship Type="http://schemas.openxmlformats.org/officeDocument/2006/relationships/slide" Target="/ppt/slides/slide5.xml" Id="R108b4bda685f4ac0" /><Relationship Type="http://schemas.openxmlformats.org/officeDocument/2006/relationships/slide" Target="/ppt/slides/slide6.xml" Id="R9b35c93a6f974971" /><Relationship Type="http://schemas.openxmlformats.org/officeDocument/2006/relationships/slide" Target="/ppt/slides/slide7.xml" Id="R1e79b5754fec49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7b8f6cfc7944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e71e3236c474d" /><Relationship Type="http://schemas.openxmlformats.org/officeDocument/2006/relationships/theme" Target="/ppt/slideMasters/theme/theme1.xml" Id="R09d7f1f875aa42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2e71e3236c47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05a914b5944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1959e878848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c7393127448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79314952a4b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38222785d42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cde0a7f3046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7f1e597984c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OPSAL OG FJELNSET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OPSAL OG FJELNSET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OPSAL OG FJELNSET AS ble etablert [år] og holder til i Vinjeøra.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OPSAL OG FJELNSET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OPSAL OG FJELNSET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OPSAL OG FJELNSET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36 992 745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−376 379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−446 289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17 150 092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30 547 209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OPSAL OG FJELNSET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 FINANS AS  –  51,2 %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 FINANS AS  –  43,5 %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RIKARD HERMANN OHREN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GUNNAR HOVDE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OPSAL OG FJELNSET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Kårøydalsveien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7203 Vinjeøra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44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post.opsalogfjelnset@hemne.as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www.opsalogfjelnset.no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932 223 937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OPSAL OG FJELNSET AS</a:t>
            </a:r>
          </a:p>
        </p:txBody>
      </p:sp>
    </p:spTree>
  </p:cSld>
  <p:clrMapOvr>
    <a:masterClrMapping xmlns:a="http://schemas.openxmlformats.org/drawingml/2006/main"/>
  </p:clrMapOvr>
</p:sld>
</file>