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45e291603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3a59a6a754940"/>
  </p:sldMasterIdLst>
  <p:sldIdLst>
    <p:sldId xmlns:r="http://schemas.openxmlformats.org/officeDocument/2006/relationships" id="256" r:id="Redc8b6a074cf45d8"/>
    <p:sldId xmlns:r="http://schemas.openxmlformats.org/officeDocument/2006/relationships" id="257" r:id="R1c6ce4f2617a49b1"/>
    <p:sldId xmlns:r="http://schemas.openxmlformats.org/officeDocument/2006/relationships" id="258" r:id="R70805c1e1baa4bef"/>
    <p:sldId xmlns:r="http://schemas.openxmlformats.org/officeDocument/2006/relationships" id="259" r:id="R48b03f6f489148cc"/>
    <p:sldId xmlns:r="http://schemas.openxmlformats.org/officeDocument/2006/relationships" id="260" r:id="Re392b6935ec64cee"/>
    <p:sldId xmlns:r="http://schemas.openxmlformats.org/officeDocument/2006/relationships" id="261" r:id="Rde14892b0d69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3a59a6a754940" /><Relationship Type="http://schemas.openxmlformats.org/officeDocument/2006/relationships/slide" Target="/ppt/slides/slide1.xml" Id="Redc8b6a074cf45d8" /><Relationship Type="http://schemas.openxmlformats.org/officeDocument/2006/relationships/slide" Target="/ppt/slides/slide2.xml" Id="R1c6ce4f2617a49b1" /><Relationship Type="http://schemas.openxmlformats.org/officeDocument/2006/relationships/slide" Target="/ppt/slides/slide3.xml" Id="R70805c1e1baa4bef" /><Relationship Type="http://schemas.openxmlformats.org/officeDocument/2006/relationships/slide" Target="/ppt/slides/slide4.xml" Id="R48b03f6f489148cc" /><Relationship Type="http://schemas.openxmlformats.org/officeDocument/2006/relationships/slide" Target="/ppt/slides/slide5.xml" Id="Re392b6935ec64cee" /><Relationship Type="http://schemas.openxmlformats.org/officeDocument/2006/relationships/slide" Target="/ppt/slides/slide6.xml" Id="Rde14892b0d69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d6431c7c1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f47a3e244e0f" /><Relationship Type="http://schemas.openxmlformats.org/officeDocument/2006/relationships/theme" Target="/ppt/slideMasters/theme/theme1.xml" Id="R55b99bcbdd88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8f47a3e24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8d2cc282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49f6c16c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cb304d0d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5e242545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eb624208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fc1de54b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