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714f97d8b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93e90818847a2"/>
  </p:sldMasterIdLst>
  <p:sldIdLst>
    <p:sldId xmlns:r="http://schemas.openxmlformats.org/officeDocument/2006/relationships" id="256" r:id="Rf50f3f62af184aea"/>
    <p:sldId xmlns:r="http://schemas.openxmlformats.org/officeDocument/2006/relationships" id="257" r:id="R6e32ce92ab2344ec"/>
    <p:sldId xmlns:r="http://schemas.openxmlformats.org/officeDocument/2006/relationships" id="258" r:id="Re235c2892fe149b5"/>
    <p:sldId xmlns:r="http://schemas.openxmlformats.org/officeDocument/2006/relationships" id="259" r:id="R977c307248094ed7"/>
    <p:sldId xmlns:r="http://schemas.openxmlformats.org/officeDocument/2006/relationships" id="260" r:id="Rffdceb0f5da546fa"/>
    <p:sldId xmlns:r="http://schemas.openxmlformats.org/officeDocument/2006/relationships" id="261" r:id="R4139fe0222034cd5"/>
    <p:sldId xmlns:r="http://schemas.openxmlformats.org/officeDocument/2006/relationships" id="262" r:id="R243a97b70140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93e90818847a2" /><Relationship Type="http://schemas.openxmlformats.org/officeDocument/2006/relationships/slide" Target="/ppt/slides/slide1.xml" Id="Rf50f3f62af184aea" /><Relationship Type="http://schemas.openxmlformats.org/officeDocument/2006/relationships/slide" Target="/ppt/slides/slide2.xml" Id="R6e32ce92ab2344ec" /><Relationship Type="http://schemas.openxmlformats.org/officeDocument/2006/relationships/slide" Target="/ppt/slides/slide3.xml" Id="Re235c2892fe149b5" /><Relationship Type="http://schemas.openxmlformats.org/officeDocument/2006/relationships/slide" Target="/ppt/slides/slide4.xml" Id="R977c307248094ed7" /><Relationship Type="http://schemas.openxmlformats.org/officeDocument/2006/relationships/slide" Target="/ppt/slides/slide5.xml" Id="Rffdceb0f5da546fa" /><Relationship Type="http://schemas.openxmlformats.org/officeDocument/2006/relationships/slide" Target="/ppt/slides/slide6.xml" Id="R4139fe0222034cd5" /><Relationship Type="http://schemas.openxmlformats.org/officeDocument/2006/relationships/slide" Target="/ppt/slides/slide7.xml" Id="R243a97b70140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99bc00c72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6b0b29a14625" /><Relationship Type="http://schemas.openxmlformats.org/officeDocument/2006/relationships/theme" Target="/ppt/slideMasters/theme/theme1.xml" Id="R8183b2c18ae6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76b0b29a1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5ea6d33d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685e9a38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43782f9a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c8df9fae8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0dad595e0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77a6a7a2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fbbed6b3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SELL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SELL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170 126 141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233 835 688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ENDRESON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932 191 067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