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e1251200814e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0dfcf381294f58"/>
  </p:sldMasterIdLst>
  <p:sldIdLst>
    <p:sldId xmlns:r="http://schemas.openxmlformats.org/officeDocument/2006/relationships" id="256" r:id="R08e42ebe1b9b4df3"/>
    <p:sldId xmlns:r="http://schemas.openxmlformats.org/officeDocument/2006/relationships" id="257" r:id="R4f9c3391a1614d27"/>
    <p:sldId xmlns:r="http://schemas.openxmlformats.org/officeDocument/2006/relationships" id="258" r:id="R85405a39e7304de3"/>
    <p:sldId xmlns:r="http://schemas.openxmlformats.org/officeDocument/2006/relationships" id="259" r:id="Ra79f069b90514f76"/>
    <p:sldId xmlns:r="http://schemas.openxmlformats.org/officeDocument/2006/relationships" id="260" r:id="R0616960ccd3a492e"/>
    <p:sldId xmlns:r="http://schemas.openxmlformats.org/officeDocument/2006/relationships" id="261" r:id="R7ec01f1367f24b62"/>
    <p:sldId xmlns:r="http://schemas.openxmlformats.org/officeDocument/2006/relationships" id="262" r:id="Rda2dcaa74fcb44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0dfcf381294f58" /><Relationship Type="http://schemas.openxmlformats.org/officeDocument/2006/relationships/slide" Target="/ppt/slides/slide1.xml" Id="R08e42ebe1b9b4df3" /><Relationship Type="http://schemas.openxmlformats.org/officeDocument/2006/relationships/slide" Target="/ppt/slides/slide2.xml" Id="R4f9c3391a1614d27" /><Relationship Type="http://schemas.openxmlformats.org/officeDocument/2006/relationships/slide" Target="/ppt/slides/slide3.xml" Id="R85405a39e7304de3" /><Relationship Type="http://schemas.openxmlformats.org/officeDocument/2006/relationships/slide" Target="/ppt/slides/slide4.xml" Id="Ra79f069b90514f76" /><Relationship Type="http://schemas.openxmlformats.org/officeDocument/2006/relationships/slide" Target="/ppt/slides/slide5.xml" Id="R0616960ccd3a492e" /><Relationship Type="http://schemas.openxmlformats.org/officeDocument/2006/relationships/slide" Target="/ppt/slides/slide6.xml" Id="R7ec01f1367f24b62" /><Relationship Type="http://schemas.openxmlformats.org/officeDocument/2006/relationships/slide" Target="/ppt/slides/slide7.xml" Id="Rda2dcaa74fcb44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67ec054fd347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095e1381614e77" /><Relationship Type="http://schemas.openxmlformats.org/officeDocument/2006/relationships/theme" Target="/ppt/slideMasters/theme/theme1.xml" Id="R33e400490cb848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095e1381614e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489a59ad14a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b8841a35249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686d7c285f4f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feada394bf41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fd09b7a8747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311f3c16a4e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2dbe7d0efd4b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FREDMAS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FREDMAS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FREDMAS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FREDMAS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FREDMAS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FREDMAS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500 804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9 546 073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9 549 354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FREDMAS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ASKIM MASKE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FREDMAS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Rinnans veg 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932 133 199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FREDMAS AS</a:t>
            </a:r>
          </a:p>
        </p:txBody>
      </p:sp>
    </p:spTree>
  </p:cSld>
  <p:clrMapOvr>
    <a:masterClrMapping xmlns:a="http://schemas.openxmlformats.org/drawingml/2006/main"/>
  </p:clrMapOvr>
</p:sld>
</file>