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4e11fd1b2dc471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531c03f909048c2"/>
  </p:sldMasterIdLst>
  <p:sldIdLst>
    <p:sldId xmlns:r="http://schemas.openxmlformats.org/officeDocument/2006/relationships" id="256" r:id="Rcb2e86758f1a444a"/>
    <p:sldId xmlns:r="http://schemas.openxmlformats.org/officeDocument/2006/relationships" id="257" r:id="R1af353fe48db430c"/>
    <p:sldId xmlns:r="http://schemas.openxmlformats.org/officeDocument/2006/relationships" id="258" r:id="Rc178884b31934938"/>
    <p:sldId xmlns:r="http://schemas.openxmlformats.org/officeDocument/2006/relationships" id="259" r:id="R690eb996a1fe449b"/>
    <p:sldId xmlns:r="http://schemas.openxmlformats.org/officeDocument/2006/relationships" id="260" r:id="R45a031b05d75466e"/>
    <p:sldId xmlns:r="http://schemas.openxmlformats.org/officeDocument/2006/relationships" id="261" r:id="R2cb05af7c5e84482"/>
    <p:sldId xmlns:r="http://schemas.openxmlformats.org/officeDocument/2006/relationships" id="262" r:id="R70e0d728d29445c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31c03f909048c2" /><Relationship Type="http://schemas.openxmlformats.org/officeDocument/2006/relationships/slide" Target="/ppt/slides/slide1.xml" Id="Rcb2e86758f1a444a" /><Relationship Type="http://schemas.openxmlformats.org/officeDocument/2006/relationships/slide" Target="/ppt/slides/slide2.xml" Id="R1af353fe48db430c" /><Relationship Type="http://schemas.openxmlformats.org/officeDocument/2006/relationships/slide" Target="/ppt/slides/slide3.xml" Id="Rc178884b31934938" /><Relationship Type="http://schemas.openxmlformats.org/officeDocument/2006/relationships/slide" Target="/ppt/slides/slide4.xml" Id="R690eb996a1fe449b" /><Relationship Type="http://schemas.openxmlformats.org/officeDocument/2006/relationships/slide" Target="/ppt/slides/slide5.xml" Id="R45a031b05d75466e" /><Relationship Type="http://schemas.openxmlformats.org/officeDocument/2006/relationships/slide" Target="/ppt/slides/slide6.xml" Id="R2cb05af7c5e84482" /><Relationship Type="http://schemas.openxmlformats.org/officeDocument/2006/relationships/slide" Target="/ppt/slides/slide7.xml" Id="R70e0d728d29445c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a936c7c34747e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42a2d9f43c40c7" /><Relationship Type="http://schemas.openxmlformats.org/officeDocument/2006/relationships/theme" Target="/ppt/slideMasters/theme/theme1.xml" Id="Re03cf9b4248a4d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742a2d9f43c40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aaa2b388e948b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f8bd46db1c42e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0f834fb6c74cd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4c463a707247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767b4e66834d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02673c3c6d41d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6c5ea143474b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SORTLAND SORTLAND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SORTLAND SORTLAND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SORTLAND SORTLAND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SORTLAND SORTLAND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SORTLAND SORTLAND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SORTLAND SORTLAND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−2 502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−2 502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5 922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5 922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SORTLAND SORTLAND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KJETIL MIKAEL BLEICH SORTLAND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SARAH MARIE BLEICH SORTLAND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SORTLAND SORTLAND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Wilhelm Færdens vei 15B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932 108 097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SORTLAND SORTLAND AS</a:t>
            </a:r>
          </a:p>
        </p:txBody>
      </p:sp>
    </p:spTree>
  </p:cSld>
  <p:clrMapOvr>
    <a:masterClrMapping xmlns:a="http://schemas.openxmlformats.org/drawingml/2006/main"/>
  </p:clrMapOvr>
</p:sld>
</file>