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5920c64e3049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a87f253264a2d"/>
  </p:sldMasterIdLst>
  <p:sldIdLst>
    <p:sldId xmlns:r="http://schemas.openxmlformats.org/officeDocument/2006/relationships" id="256" r:id="R71eb4158c8c8459d"/>
    <p:sldId xmlns:r="http://schemas.openxmlformats.org/officeDocument/2006/relationships" id="257" r:id="Rc6196357deb54ecd"/>
    <p:sldId xmlns:r="http://schemas.openxmlformats.org/officeDocument/2006/relationships" id="258" r:id="Rccd890b380534270"/>
    <p:sldId xmlns:r="http://schemas.openxmlformats.org/officeDocument/2006/relationships" id="259" r:id="R408d2c84028546ec"/>
    <p:sldId xmlns:r="http://schemas.openxmlformats.org/officeDocument/2006/relationships" id="260" r:id="R0e7499c4faa04cbf"/>
    <p:sldId xmlns:r="http://schemas.openxmlformats.org/officeDocument/2006/relationships" id="261" r:id="Rce3ea17a5a2040e4"/>
    <p:sldId xmlns:r="http://schemas.openxmlformats.org/officeDocument/2006/relationships" id="262" r:id="R76d2e1f9cb7a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a87f253264a2d" /><Relationship Type="http://schemas.openxmlformats.org/officeDocument/2006/relationships/slide" Target="/ppt/slides/slide1.xml" Id="R71eb4158c8c8459d" /><Relationship Type="http://schemas.openxmlformats.org/officeDocument/2006/relationships/slide" Target="/ppt/slides/slide2.xml" Id="Rc6196357deb54ecd" /><Relationship Type="http://schemas.openxmlformats.org/officeDocument/2006/relationships/slide" Target="/ppt/slides/slide3.xml" Id="Rccd890b380534270" /><Relationship Type="http://schemas.openxmlformats.org/officeDocument/2006/relationships/slide" Target="/ppt/slides/slide4.xml" Id="R408d2c84028546ec" /><Relationship Type="http://schemas.openxmlformats.org/officeDocument/2006/relationships/slide" Target="/ppt/slides/slide5.xml" Id="R0e7499c4faa04cbf" /><Relationship Type="http://schemas.openxmlformats.org/officeDocument/2006/relationships/slide" Target="/ppt/slides/slide6.xml" Id="Rce3ea17a5a2040e4" /><Relationship Type="http://schemas.openxmlformats.org/officeDocument/2006/relationships/slide" Target="/ppt/slides/slide7.xml" Id="R76d2e1f9cb7a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c863e54be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12c3f58b44a07" /><Relationship Type="http://schemas.openxmlformats.org/officeDocument/2006/relationships/theme" Target="/ppt/slideMasters/theme/theme1.xml" Id="Rc7f5b4415c9d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12c3f58b4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35da2e428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eb8022a4644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a4820b74f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62d291b1d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66ca7eafe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48b87ceb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1fd72b7ca46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OTAR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13 682 422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37 967 239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132 597 084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 Småbrekke, Storetveitvegen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thor-sma@online.no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931 976 389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OTAR HOLDING AS</a:t>
            </a:r>
          </a:p>
        </p:txBody>
      </p:sp>
    </p:spTree>
  </p:cSld>
  <p:clrMapOvr>
    <a:masterClrMapping xmlns:a="http://schemas.openxmlformats.org/drawingml/2006/main"/>
  </p:clrMapOvr>
</p:sld>
</file>