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86fc8a97d4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0f0aa2a8f48b7"/>
  </p:sldMasterIdLst>
  <p:sldIdLst>
    <p:sldId xmlns:r="http://schemas.openxmlformats.org/officeDocument/2006/relationships" id="256" r:id="Rada94b8bbffc4e99"/>
    <p:sldId xmlns:r="http://schemas.openxmlformats.org/officeDocument/2006/relationships" id="257" r:id="R22202537f07941ec"/>
    <p:sldId xmlns:r="http://schemas.openxmlformats.org/officeDocument/2006/relationships" id="258" r:id="R19af32402c63407a"/>
    <p:sldId xmlns:r="http://schemas.openxmlformats.org/officeDocument/2006/relationships" id="259" r:id="Reb7b4a166a6b4eb9"/>
    <p:sldId xmlns:r="http://schemas.openxmlformats.org/officeDocument/2006/relationships" id="260" r:id="R5ed09e6cbb764000"/>
    <p:sldId xmlns:r="http://schemas.openxmlformats.org/officeDocument/2006/relationships" id="261" r:id="Rfc79f6512dd2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0f0aa2a8f48b7" /><Relationship Type="http://schemas.openxmlformats.org/officeDocument/2006/relationships/slide" Target="/ppt/slides/slide1.xml" Id="Rada94b8bbffc4e99" /><Relationship Type="http://schemas.openxmlformats.org/officeDocument/2006/relationships/slide" Target="/ppt/slides/slide2.xml" Id="R22202537f07941ec" /><Relationship Type="http://schemas.openxmlformats.org/officeDocument/2006/relationships/slide" Target="/ppt/slides/slide3.xml" Id="R19af32402c63407a" /><Relationship Type="http://schemas.openxmlformats.org/officeDocument/2006/relationships/slide" Target="/ppt/slides/slide4.xml" Id="Reb7b4a166a6b4eb9" /><Relationship Type="http://schemas.openxmlformats.org/officeDocument/2006/relationships/slide" Target="/ppt/slides/slide5.xml" Id="R5ed09e6cbb764000" /><Relationship Type="http://schemas.openxmlformats.org/officeDocument/2006/relationships/slide" Target="/ppt/slides/slide6.xml" Id="Rfc79f6512dd2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5536e7324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8fbe9f6f4b41" /><Relationship Type="http://schemas.openxmlformats.org/officeDocument/2006/relationships/theme" Target="/ppt/slideMasters/theme/theme1.xml" Id="R2b17df539081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78fbe9f6f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839164a85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13b35f2aa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6ca98121d40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98ac5b3dc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8abd3b70c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780595c0c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