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226937cd3f3401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8c2f6d2d1504973"/>
  </p:sldMasterIdLst>
  <p:sldIdLst>
    <p:sldId xmlns:r="http://schemas.openxmlformats.org/officeDocument/2006/relationships" id="256" r:id="Ra8417dd249434715"/>
    <p:sldId xmlns:r="http://schemas.openxmlformats.org/officeDocument/2006/relationships" id="257" r:id="Re51be5795958461b"/>
    <p:sldId xmlns:r="http://schemas.openxmlformats.org/officeDocument/2006/relationships" id="258" r:id="Rfd44a80de1ff41da"/>
    <p:sldId xmlns:r="http://schemas.openxmlformats.org/officeDocument/2006/relationships" id="259" r:id="R3cd0117d40ca4a06"/>
    <p:sldId xmlns:r="http://schemas.openxmlformats.org/officeDocument/2006/relationships" id="260" r:id="Ra76c88764f914ae6"/>
    <p:sldId xmlns:r="http://schemas.openxmlformats.org/officeDocument/2006/relationships" id="261" r:id="Rb88f32a4a1464f04"/>
    <p:sldId xmlns:r="http://schemas.openxmlformats.org/officeDocument/2006/relationships" id="262" r:id="R209e98c01272415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8c2f6d2d1504973" /><Relationship Type="http://schemas.openxmlformats.org/officeDocument/2006/relationships/slide" Target="/ppt/slides/slide1.xml" Id="Ra8417dd249434715" /><Relationship Type="http://schemas.openxmlformats.org/officeDocument/2006/relationships/slide" Target="/ppt/slides/slide2.xml" Id="Re51be5795958461b" /><Relationship Type="http://schemas.openxmlformats.org/officeDocument/2006/relationships/slide" Target="/ppt/slides/slide3.xml" Id="Rfd44a80de1ff41da" /><Relationship Type="http://schemas.openxmlformats.org/officeDocument/2006/relationships/slide" Target="/ppt/slides/slide4.xml" Id="R3cd0117d40ca4a06" /><Relationship Type="http://schemas.openxmlformats.org/officeDocument/2006/relationships/slide" Target="/ppt/slides/slide5.xml" Id="Ra76c88764f914ae6" /><Relationship Type="http://schemas.openxmlformats.org/officeDocument/2006/relationships/slide" Target="/ppt/slides/slide6.xml" Id="Rb88f32a4a1464f04" /><Relationship Type="http://schemas.openxmlformats.org/officeDocument/2006/relationships/slide" Target="/ppt/slides/slide7.xml" Id="R209e98c01272415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d127489bd63413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549e60a7a345f2" /><Relationship Type="http://schemas.openxmlformats.org/officeDocument/2006/relationships/theme" Target="/ppt/slideMasters/theme/theme1.xml" Id="R26e60d505da442c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7549e60a7a345f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cd9f9631eb40b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1b1ca0d2bc45b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7fffa9338e422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b22a86c11945e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8bd13b87ae41a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9f13c5688a443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ae6f6f711a4ce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LIIT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LIIT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LIIT AS ble etablert [år] og holder til i Hauge I Dalane.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LIIT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LIIT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LIIT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12 851 988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3 281 680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2 630 383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4 014 580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6 379 852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LIIT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IMEA HOLDING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MARTELL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LIIT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Gamleveien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4380 Hauge I Dalane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931 900 420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LIIT AS</a:t>
            </a:r>
          </a:p>
        </p:txBody>
      </p:sp>
    </p:spTree>
  </p:cSld>
  <p:clrMapOvr>
    <a:masterClrMapping xmlns:a="http://schemas.openxmlformats.org/drawingml/2006/main"/>
  </p:clrMapOvr>
</p:sld>
</file>