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5cb39ff11445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8cd55efc6b48eb"/>
  </p:sldMasterIdLst>
  <p:sldIdLst>
    <p:sldId xmlns:r="http://schemas.openxmlformats.org/officeDocument/2006/relationships" id="256" r:id="R39d68ec7ef324672"/>
    <p:sldId xmlns:r="http://schemas.openxmlformats.org/officeDocument/2006/relationships" id="257" r:id="Rd0c34ae80f0749d4"/>
    <p:sldId xmlns:r="http://schemas.openxmlformats.org/officeDocument/2006/relationships" id="258" r:id="Rc8a10efe01954d80"/>
    <p:sldId xmlns:r="http://schemas.openxmlformats.org/officeDocument/2006/relationships" id="259" r:id="Rb4c852b7b7824b05"/>
    <p:sldId xmlns:r="http://schemas.openxmlformats.org/officeDocument/2006/relationships" id="260" r:id="Re348d898cd894643"/>
    <p:sldId xmlns:r="http://schemas.openxmlformats.org/officeDocument/2006/relationships" id="261" r:id="Rbd6ea49a6acb4fa7"/>
    <p:sldId xmlns:r="http://schemas.openxmlformats.org/officeDocument/2006/relationships" id="262" r:id="R8903e6eaa4fa46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8cd55efc6b48eb" /><Relationship Type="http://schemas.openxmlformats.org/officeDocument/2006/relationships/slide" Target="/ppt/slides/slide1.xml" Id="R39d68ec7ef324672" /><Relationship Type="http://schemas.openxmlformats.org/officeDocument/2006/relationships/slide" Target="/ppt/slides/slide2.xml" Id="Rd0c34ae80f0749d4" /><Relationship Type="http://schemas.openxmlformats.org/officeDocument/2006/relationships/slide" Target="/ppt/slides/slide3.xml" Id="Rc8a10efe01954d80" /><Relationship Type="http://schemas.openxmlformats.org/officeDocument/2006/relationships/slide" Target="/ppt/slides/slide4.xml" Id="Rb4c852b7b7824b05" /><Relationship Type="http://schemas.openxmlformats.org/officeDocument/2006/relationships/slide" Target="/ppt/slides/slide5.xml" Id="Re348d898cd894643" /><Relationship Type="http://schemas.openxmlformats.org/officeDocument/2006/relationships/slide" Target="/ppt/slides/slide6.xml" Id="Rbd6ea49a6acb4fa7" /><Relationship Type="http://schemas.openxmlformats.org/officeDocument/2006/relationships/slide" Target="/ppt/slides/slide7.xml" Id="R8903e6eaa4fa46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ec476c56274e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fb75008d41489c" /><Relationship Type="http://schemas.openxmlformats.org/officeDocument/2006/relationships/theme" Target="/ppt/slideMasters/theme/theme1.xml" Id="Re8c5fc9396154f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fb75008d4148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c687b8d5648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cab0a04cd24f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8a9bfdfb749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4523750a643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c8631e9624d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52e190b77543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04f29111f47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IMEA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IMEA HOLDING AS ble etablert [år] og holder til i Hauge I Dalane.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471 275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205 835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205 835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IRENE BENDIKSEN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Hanebergveien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4380 Hauge I Dalane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931 900 404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IMEA HOLDING AS</a:t>
            </a:r>
          </a:p>
        </p:txBody>
      </p:sp>
    </p:spTree>
  </p:cSld>
  <p:clrMapOvr>
    <a:masterClrMapping xmlns:a="http://schemas.openxmlformats.org/drawingml/2006/main"/>
  </p:clrMapOvr>
</p:sld>
</file>