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b8d8cd3df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c201977e74e0c"/>
  </p:sldMasterIdLst>
  <p:sldIdLst>
    <p:sldId xmlns:r="http://schemas.openxmlformats.org/officeDocument/2006/relationships" id="256" r:id="R4db86aace6b94140"/>
    <p:sldId xmlns:r="http://schemas.openxmlformats.org/officeDocument/2006/relationships" id="257" r:id="R816abfb6491d4641"/>
    <p:sldId xmlns:r="http://schemas.openxmlformats.org/officeDocument/2006/relationships" id="258" r:id="Rf5b7d9a3b0904a01"/>
    <p:sldId xmlns:r="http://schemas.openxmlformats.org/officeDocument/2006/relationships" id="259" r:id="Rc7e7404e9be149b8"/>
    <p:sldId xmlns:r="http://schemas.openxmlformats.org/officeDocument/2006/relationships" id="260" r:id="R815a76da3d704a6f"/>
    <p:sldId xmlns:r="http://schemas.openxmlformats.org/officeDocument/2006/relationships" id="261" r:id="R3e8160fd6b764923"/>
    <p:sldId xmlns:r="http://schemas.openxmlformats.org/officeDocument/2006/relationships" id="262" r:id="R08caecc5aee5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c201977e74e0c" /><Relationship Type="http://schemas.openxmlformats.org/officeDocument/2006/relationships/slide" Target="/ppt/slides/slide1.xml" Id="R4db86aace6b94140" /><Relationship Type="http://schemas.openxmlformats.org/officeDocument/2006/relationships/slide" Target="/ppt/slides/slide2.xml" Id="R816abfb6491d4641" /><Relationship Type="http://schemas.openxmlformats.org/officeDocument/2006/relationships/slide" Target="/ppt/slides/slide3.xml" Id="Rf5b7d9a3b0904a01" /><Relationship Type="http://schemas.openxmlformats.org/officeDocument/2006/relationships/slide" Target="/ppt/slides/slide4.xml" Id="Rc7e7404e9be149b8" /><Relationship Type="http://schemas.openxmlformats.org/officeDocument/2006/relationships/slide" Target="/ppt/slides/slide5.xml" Id="R815a76da3d704a6f" /><Relationship Type="http://schemas.openxmlformats.org/officeDocument/2006/relationships/slide" Target="/ppt/slides/slide6.xml" Id="R3e8160fd6b764923" /><Relationship Type="http://schemas.openxmlformats.org/officeDocument/2006/relationships/slide" Target="/ppt/slides/slide7.xml" Id="R08caecc5aee5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5df65b8664b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df30d4eeb4851" /><Relationship Type="http://schemas.openxmlformats.org/officeDocument/2006/relationships/theme" Target="/ppt/slideMasters/theme/theme1.xml" Id="R7ed9ce80480343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df30d4eeb48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28f960dc949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a2d7ef8f747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cac1e3ae348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fff6ec375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b2f9ca073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6e755e7dd40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19c1602044f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ELIZABETH ODDEN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Knudehagen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