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fdaea2e95846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415412acd4476c"/>
  </p:sldMasterIdLst>
  <p:sldIdLst>
    <p:sldId xmlns:r="http://schemas.openxmlformats.org/officeDocument/2006/relationships" id="256" r:id="Ra762d283ab72487e"/>
    <p:sldId xmlns:r="http://schemas.openxmlformats.org/officeDocument/2006/relationships" id="257" r:id="R85cead1977b4477f"/>
    <p:sldId xmlns:r="http://schemas.openxmlformats.org/officeDocument/2006/relationships" id="258" r:id="R0e4b093497e34962"/>
    <p:sldId xmlns:r="http://schemas.openxmlformats.org/officeDocument/2006/relationships" id="259" r:id="Rfafd963eefc3484f"/>
    <p:sldId xmlns:r="http://schemas.openxmlformats.org/officeDocument/2006/relationships" id="260" r:id="Re20dfa87e8684ef8"/>
    <p:sldId xmlns:r="http://schemas.openxmlformats.org/officeDocument/2006/relationships" id="261" r:id="R35d910f64a2e4846"/>
    <p:sldId xmlns:r="http://schemas.openxmlformats.org/officeDocument/2006/relationships" id="262" r:id="Rb20e2c67ee3b4a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415412acd4476c" /><Relationship Type="http://schemas.openxmlformats.org/officeDocument/2006/relationships/slide" Target="/ppt/slides/slide1.xml" Id="Ra762d283ab72487e" /><Relationship Type="http://schemas.openxmlformats.org/officeDocument/2006/relationships/slide" Target="/ppt/slides/slide2.xml" Id="R85cead1977b4477f" /><Relationship Type="http://schemas.openxmlformats.org/officeDocument/2006/relationships/slide" Target="/ppt/slides/slide3.xml" Id="R0e4b093497e34962" /><Relationship Type="http://schemas.openxmlformats.org/officeDocument/2006/relationships/slide" Target="/ppt/slides/slide4.xml" Id="Rfafd963eefc3484f" /><Relationship Type="http://schemas.openxmlformats.org/officeDocument/2006/relationships/slide" Target="/ppt/slides/slide5.xml" Id="Re20dfa87e8684ef8" /><Relationship Type="http://schemas.openxmlformats.org/officeDocument/2006/relationships/slide" Target="/ppt/slides/slide6.xml" Id="R35d910f64a2e4846" /><Relationship Type="http://schemas.openxmlformats.org/officeDocument/2006/relationships/slide" Target="/ppt/slides/slide7.xml" Id="Rb20e2c67ee3b4a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d9effa75848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61799879e049af" /><Relationship Type="http://schemas.openxmlformats.org/officeDocument/2006/relationships/theme" Target="/ppt/slideMasters/theme/theme1.xml" Id="Rd6acd6afcfe040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61799879e049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ce7c604a43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94908b66544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ce5165fc649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6c7a534a5421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e48607aa143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c5197ddbf4d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e0cb247534ab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 BASS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 BASS CAPITAL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1 608 293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1 755 374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1 834 340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SELE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Astreavegen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931 845 136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 BASS CAPITAL AS</a:t>
            </a:r>
          </a:p>
        </p:txBody>
      </p:sp>
    </p:spTree>
  </p:cSld>
  <p:clrMapOvr>
    <a:masterClrMapping xmlns:a="http://schemas.openxmlformats.org/drawingml/2006/main"/>
  </p:clrMapOvr>
</p:sld>
</file>