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230a9cfd294b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976dcaa29d4d37"/>
  </p:sldMasterIdLst>
  <p:sldIdLst>
    <p:sldId xmlns:r="http://schemas.openxmlformats.org/officeDocument/2006/relationships" id="256" r:id="Re386e45538f0433c"/>
    <p:sldId xmlns:r="http://schemas.openxmlformats.org/officeDocument/2006/relationships" id="257" r:id="R1ff274d3a83b46db"/>
    <p:sldId xmlns:r="http://schemas.openxmlformats.org/officeDocument/2006/relationships" id="258" r:id="R2871e80703e64519"/>
    <p:sldId xmlns:r="http://schemas.openxmlformats.org/officeDocument/2006/relationships" id="259" r:id="R766ca34226c94caa"/>
    <p:sldId xmlns:r="http://schemas.openxmlformats.org/officeDocument/2006/relationships" id="260" r:id="Rb5a497d822254db7"/>
    <p:sldId xmlns:r="http://schemas.openxmlformats.org/officeDocument/2006/relationships" id="261" r:id="Rced4205e812440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976dcaa29d4d37" /><Relationship Type="http://schemas.openxmlformats.org/officeDocument/2006/relationships/slide" Target="/ppt/slides/slide1.xml" Id="Re386e45538f0433c" /><Relationship Type="http://schemas.openxmlformats.org/officeDocument/2006/relationships/slide" Target="/ppt/slides/slide2.xml" Id="R1ff274d3a83b46db" /><Relationship Type="http://schemas.openxmlformats.org/officeDocument/2006/relationships/slide" Target="/ppt/slides/slide3.xml" Id="R2871e80703e64519" /><Relationship Type="http://schemas.openxmlformats.org/officeDocument/2006/relationships/slide" Target="/ppt/slides/slide4.xml" Id="R766ca34226c94caa" /><Relationship Type="http://schemas.openxmlformats.org/officeDocument/2006/relationships/slide" Target="/ppt/slides/slide5.xml" Id="Rb5a497d822254db7" /><Relationship Type="http://schemas.openxmlformats.org/officeDocument/2006/relationships/slide" Target="/ppt/slides/slide6.xml" Id="Rced4205e812440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337b5a6c1b43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7ed8b08764e5e" /><Relationship Type="http://schemas.openxmlformats.org/officeDocument/2006/relationships/theme" Target="/ppt/slideMasters/theme/theme1.xml" Id="R858d5864dfa945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57ed8b08764e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8d40028c546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2a92f2f3841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f5622bc7f40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470886b524b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28464f2d84e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231e98ebf4e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FGH BUSINESS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BUSINESS MANAGEMENT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5 732 432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1 672 201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931 776 274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BUSINESS MANAGEMENT AS</a:t>
            </a:r>
          </a:p>
        </p:txBody>
      </p:sp>
    </p:spTree>
  </p:cSld>
  <p:clrMapOvr>
    <a:masterClrMapping xmlns:a="http://schemas.openxmlformats.org/drawingml/2006/main"/>
  </p:clrMapOvr>
</p:sld>
</file>