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787e17a4214f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6caa8f35ff4181"/>
  </p:sldMasterIdLst>
  <p:sldIdLst>
    <p:sldId xmlns:r="http://schemas.openxmlformats.org/officeDocument/2006/relationships" id="256" r:id="R6a3324ddcea24766"/>
    <p:sldId xmlns:r="http://schemas.openxmlformats.org/officeDocument/2006/relationships" id="257" r:id="R62c371d86a3a4c88"/>
    <p:sldId xmlns:r="http://schemas.openxmlformats.org/officeDocument/2006/relationships" id="258" r:id="Rdc209939368347f3"/>
    <p:sldId xmlns:r="http://schemas.openxmlformats.org/officeDocument/2006/relationships" id="259" r:id="R016e24c578624453"/>
    <p:sldId xmlns:r="http://schemas.openxmlformats.org/officeDocument/2006/relationships" id="260" r:id="R451faf595abb437e"/>
    <p:sldId xmlns:r="http://schemas.openxmlformats.org/officeDocument/2006/relationships" id="261" r:id="R26741213aebd4008"/>
    <p:sldId xmlns:r="http://schemas.openxmlformats.org/officeDocument/2006/relationships" id="262" r:id="Rb8391da495304b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6caa8f35ff4181" /><Relationship Type="http://schemas.openxmlformats.org/officeDocument/2006/relationships/slide" Target="/ppt/slides/slide1.xml" Id="R6a3324ddcea24766" /><Relationship Type="http://schemas.openxmlformats.org/officeDocument/2006/relationships/slide" Target="/ppt/slides/slide2.xml" Id="R62c371d86a3a4c88" /><Relationship Type="http://schemas.openxmlformats.org/officeDocument/2006/relationships/slide" Target="/ppt/slides/slide3.xml" Id="Rdc209939368347f3" /><Relationship Type="http://schemas.openxmlformats.org/officeDocument/2006/relationships/slide" Target="/ppt/slides/slide4.xml" Id="R016e24c578624453" /><Relationship Type="http://schemas.openxmlformats.org/officeDocument/2006/relationships/slide" Target="/ppt/slides/slide5.xml" Id="R451faf595abb437e" /><Relationship Type="http://schemas.openxmlformats.org/officeDocument/2006/relationships/slide" Target="/ppt/slides/slide6.xml" Id="R26741213aebd4008" /><Relationship Type="http://schemas.openxmlformats.org/officeDocument/2006/relationships/slide" Target="/ppt/slides/slide7.xml" Id="Rb8391da495304b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b0d4739dd64b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d4f231ada4b20" /><Relationship Type="http://schemas.openxmlformats.org/officeDocument/2006/relationships/theme" Target="/ppt/slideMasters/theme/theme1.xml" Id="R78ab55f9b08741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ad4f231ada4b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f7714fe55248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bc7cd3fa345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58ff2a1fc4c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d2cbd361244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f4395daf842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0af563e0845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2b06340ca4e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VØN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VØN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−481 548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4 686 362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73 337 546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73 757 064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ØIE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Teistveien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931 717 154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