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f710c489c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133fe6aef14acc"/>
  </p:sldMasterIdLst>
  <p:sldIdLst>
    <p:sldId xmlns:r="http://schemas.openxmlformats.org/officeDocument/2006/relationships" id="256" r:id="Rca168c4fcdb54e42"/>
    <p:sldId xmlns:r="http://schemas.openxmlformats.org/officeDocument/2006/relationships" id="257" r:id="R221c7f3b09e34b2c"/>
    <p:sldId xmlns:r="http://schemas.openxmlformats.org/officeDocument/2006/relationships" id="258" r:id="R8e7f15b4cf37428e"/>
    <p:sldId xmlns:r="http://schemas.openxmlformats.org/officeDocument/2006/relationships" id="259" r:id="R436b3bab48304d56"/>
    <p:sldId xmlns:r="http://schemas.openxmlformats.org/officeDocument/2006/relationships" id="260" r:id="Rdd4412e9b8d540aa"/>
    <p:sldId xmlns:r="http://schemas.openxmlformats.org/officeDocument/2006/relationships" id="261" r:id="Rb3d0316bcf85440d"/>
    <p:sldId xmlns:r="http://schemas.openxmlformats.org/officeDocument/2006/relationships" id="262" r:id="Rc4130ee9dd03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33fe6aef14acc" /><Relationship Type="http://schemas.openxmlformats.org/officeDocument/2006/relationships/slide" Target="/ppt/slides/slide1.xml" Id="Rca168c4fcdb54e42" /><Relationship Type="http://schemas.openxmlformats.org/officeDocument/2006/relationships/slide" Target="/ppt/slides/slide2.xml" Id="R221c7f3b09e34b2c" /><Relationship Type="http://schemas.openxmlformats.org/officeDocument/2006/relationships/slide" Target="/ppt/slides/slide3.xml" Id="R8e7f15b4cf37428e" /><Relationship Type="http://schemas.openxmlformats.org/officeDocument/2006/relationships/slide" Target="/ppt/slides/slide4.xml" Id="R436b3bab48304d56" /><Relationship Type="http://schemas.openxmlformats.org/officeDocument/2006/relationships/slide" Target="/ppt/slides/slide5.xml" Id="Rdd4412e9b8d540aa" /><Relationship Type="http://schemas.openxmlformats.org/officeDocument/2006/relationships/slide" Target="/ppt/slides/slide6.xml" Id="Rb3d0316bcf85440d" /><Relationship Type="http://schemas.openxmlformats.org/officeDocument/2006/relationships/slide" Target="/ppt/slides/slide7.xml" Id="Rc4130ee9dd03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c5af8dfb5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92ac66ed245c7" /><Relationship Type="http://schemas.openxmlformats.org/officeDocument/2006/relationships/theme" Target="/ppt/slideMasters/theme/theme1.xml" Id="Ref64178fa69d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92ac66ed2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27cbbf76d48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c15ccb40d49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37349f20a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5e4551b7e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ee95d625046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8e6ba7a2447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37a97c1984b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NERETUNET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NERETUNET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4 254 187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17 542 390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17 579 034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931 670 239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