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184a60f03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68590b77d450b"/>
  </p:sldMasterIdLst>
  <p:sldIdLst>
    <p:sldId xmlns:r="http://schemas.openxmlformats.org/officeDocument/2006/relationships" id="256" r:id="Rdfb8c747199046cc"/>
    <p:sldId xmlns:r="http://schemas.openxmlformats.org/officeDocument/2006/relationships" id="257" r:id="R9373b3828ace4a3a"/>
    <p:sldId xmlns:r="http://schemas.openxmlformats.org/officeDocument/2006/relationships" id="258" r:id="R7e2d81cd89f148bc"/>
    <p:sldId xmlns:r="http://schemas.openxmlformats.org/officeDocument/2006/relationships" id="259" r:id="R9c65e1aadb414ab5"/>
    <p:sldId xmlns:r="http://schemas.openxmlformats.org/officeDocument/2006/relationships" id="260" r:id="R59e43a3689494b82"/>
    <p:sldId xmlns:r="http://schemas.openxmlformats.org/officeDocument/2006/relationships" id="261" r:id="R70bb846d2153419e"/>
    <p:sldId xmlns:r="http://schemas.openxmlformats.org/officeDocument/2006/relationships" id="262" r:id="R91a24a8244df49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68590b77d450b" /><Relationship Type="http://schemas.openxmlformats.org/officeDocument/2006/relationships/slide" Target="/ppt/slides/slide1.xml" Id="Rdfb8c747199046cc" /><Relationship Type="http://schemas.openxmlformats.org/officeDocument/2006/relationships/slide" Target="/ppt/slides/slide2.xml" Id="R9373b3828ace4a3a" /><Relationship Type="http://schemas.openxmlformats.org/officeDocument/2006/relationships/slide" Target="/ppt/slides/slide3.xml" Id="R7e2d81cd89f148bc" /><Relationship Type="http://schemas.openxmlformats.org/officeDocument/2006/relationships/slide" Target="/ppt/slides/slide4.xml" Id="R9c65e1aadb414ab5" /><Relationship Type="http://schemas.openxmlformats.org/officeDocument/2006/relationships/slide" Target="/ppt/slides/slide5.xml" Id="R59e43a3689494b82" /><Relationship Type="http://schemas.openxmlformats.org/officeDocument/2006/relationships/slide" Target="/ppt/slides/slide6.xml" Id="R70bb846d2153419e" /><Relationship Type="http://schemas.openxmlformats.org/officeDocument/2006/relationships/slide" Target="/ppt/slides/slide7.xml" Id="R91a24a8244df49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898de511e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0988237174d1c" /><Relationship Type="http://schemas.openxmlformats.org/officeDocument/2006/relationships/theme" Target="/ppt/slideMasters/theme/theme1.xml" Id="R2753729084464d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8098823717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95b40f0a94e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5dd553efa4b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34e50554c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f70b49875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6dfd776a84c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ce5a07c0c43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7f0f9d37c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JONIK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26 876 144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INGE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