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35fc5bd81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6714b7ab6a49f6"/>
  </p:sldMasterIdLst>
  <p:sldIdLst>
    <p:sldId xmlns:r="http://schemas.openxmlformats.org/officeDocument/2006/relationships" id="256" r:id="Rcca03b73cba344d4"/>
    <p:sldId xmlns:r="http://schemas.openxmlformats.org/officeDocument/2006/relationships" id="257" r:id="Rac7df6c0ded240ac"/>
    <p:sldId xmlns:r="http://schemas.openxmlformats.org/officeDocument/2006/relationships" id="258" r:id="R83f53eac0e6a407a"/>
    <p:sldId xmlns:r="http://schemas.openxmlformats.org/officeDocument/2006/relationships" id="259" r:id="R8bedd4fb65294ab8"/>
    <p:sldId xmlns:r="http://schemas.openxmlformats.org/officeDocument/2006/relationships" id="260" r:id="R9817fe2024d8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714b7ab6a49f6" /><Relationship Type="http://schemas.openxmlformats.org/officeDocument/2006/relationships/slide" Target="/ppt/slides/slide1.xml" Id="Rcca03b73cba344d4" /><Relationship Type="http://schemas.openxmlformats.org/officeDocument/2006/relationships/slide" Target="/ppt/slides/slide2.xml" Id="Rac7df6c0ded240ac" /><Relationship Type="http://schemas.openxmlformats.org/officeDocument/2006/relationships/slide" Target="/ppt/slides/slide3.xml" Id="R83f53eac0e6a407a" /><Relationship Type="http://schemas.openxmlformats.org/officeDocument/2006/relationships/slide" Target="/ppt/slides/slide4.xml" Id="R8bedd4fb65294ab8" /><Relationship Type="http://schemas.openxmlformats.org/officeDocument/2006/relationships/slide" Target="/ppt/slides/slide5.xml" Id="R9817fe2024d8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a985cea3a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a618c356a4d2c" /><Relationship Type="http://schemas.openxmlformats.org/officeDocument/2006/relationships/theme" Target="/ppt/slideMasters/theme/theme1.xml" Id="R98c3f7db7fea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a618c356a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a70bdad6e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7e0e3b33948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f0b6a30e640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cf70f3a43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2beec4e041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JAKT- OG FISKELAG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JAKT- OG FISKELAG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Bjarte Erstad, Spannsteigen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931 614 754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JAKT- OG FISKELAG</a:t>
            </a:r>
          </a:p>
        </p:txBody>
      </p:sp>
    </p:spTree>
  </p:cSld>
  <p:clrMapOvr>
    <a:masterClrMapping xmlns:a="http://schemas.openxmlformats.org/drawingml/2006/main"/>
  </p:clrMapOvr>
</p:sld>
</file>