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bc1c41303b47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508fe95a1b44c0"/>
  </p:sldMasterIdLst>
  <p:sldIdLst>
    <p:sldId xmlns:r="http://schemas.openxmlformats.org/officeDocument/2006/relationships" id="256" r:id="Red88127298594389"/>
    <p:sldId xmlns:r="http://schemas.openxmlformats.org/officeDocument/2006/relationships" id="257" r:id="R5310bd90736b409d"/>
    <p:sldId xmlns:r="http://schemas.openxmlformats.org/officeDocument/2006/relationships" id="258" r:id="R4b2fcf2dec2a4488"/>
    <p:sldId xmlns:r="http://schemas.openxmlformats.org/officeDocument/2006/relationships" id="259" r:id="R5986d2ac3e354a15"/>
    <p:sldId xmlns:r="http://schemas.openxmlformats.org/officeDocument/2006/relationships" id="260" r:id="R05a90294e4be4821"/>
    <p:sldId xmlns:r="http://schemas.openxmlformats.org/officeDocument/2006/relationships" id="261" r:id="R5b0e92e672064c96"/>
    <p:sldId xmlns:r="http://schemas.openxmlformats.org/officeDocument/2006/relationships" id="262" r:id="R1756ea27afaa44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508fe95a1b44c0" /><Relationship Type="http://schemas.openxmlformats.org/officeDocument/2006/relationships/slide" Target="/ppt/slides/slide1.xml" Id="Red88127298594389" /><Relationship Type="http://schemas.openxmlformats.org/officeDocument/2006/relationships/slide" Target="/ppt/slides/slide2.xml" Id="R5310bd90736b409d" /><Relationship Type="http://schemas.openxmlformats.org/officeDocument/2006/relationships/slide" Target="/ppt/slides/slide3.xml" Id="R4b2fcf2dec2a4488" /><Relationship Type="http://schemas.openxmlformats.org/officeDocument/2006/relationships/slide" Target="/ppt/slides/slide4.xml" Id="R5986d2ac3e354a15" /><Relationship Type="http://schemas.openxmlformats.org/officeDocument/2006/relationships/slide" Target="/ppt/slides/slide5.xml" Id="R05a90294e4be4821" /><Relationship Type="http://schemas.openxmlformats.org/officeDocument/2006/relationships/slide" Target="/ppt/slides/slide6.xml" Id="R5b0e92e672064c96" /><Relationship Type="http://schemas.openxmlformats.org/officeDocument/2006/relationships/slide" Target="/ppt/slides/slide7.xml" Id="R1756ea27afaa44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448f31b9a64d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0294bb0c54613" /><Relationship Type="http://schemas.openxmlformats.org/officeDocument/2006/relationships/theme" Target="/ppt/slideMasters/theme/theme1.xml" Id="R038f0d94504d44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e0294bb0c546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664b296ad4e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f79b8490345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59694b89d4e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c2af0712a46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f00edd24d4f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360e8b9884b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1dea937c146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O.F.HOLDING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O.F.HOLDING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O.F.HOLDING AS ble etablert [år] og holder til i Hemnes.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O.F.HOLDING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O.F.HOLDING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O.F.HOLDING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−437 948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−270 112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7 694 906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O.F.HOLDING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FJELD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O.F.HOLDING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Haugen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1970 Hemnes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931 608 339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O.F.HOLDING AS</a:t>
            </a:r>
          </a:p>
        </p:txBody>
      </p:sp>
    </p:spTree>
  </p:cSld>
  <p:clrMapOvr>
    <a:masterClrMapping xmlns:a="http://schemas.openxmlformats.org/drawingml/2006/main"/>
  </p:clrMapOvr>
</p:sld>
</file>