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98fbf88bcd46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42ea698a474ff5"/>
  </p:sldMasterIdLst>
  <p:sldIdLst>
    <p:sldId xmlns:r="http://schemas.openxmlformats.org/officeDocument/2006/relationships" id="256" r:id="R26e1b9438155429e"/>
    <p:sldId xmlns:r="http://schemas.openxmlformats.org/officeDocument/2006/relationships" id="257" r:id="Rdb15ab6b8bdb4e6b"/>
    <p:sldId xmlns:r="http://schemas.openxmlformats.org/officeDocument/2006/relationships" id="258" r:id="R1f4a84d5ebac46a7"/>
    <p:sldId xmlns:r="http://schemas.openxmlformats.org/officeDocument/2006/relationships" id="259" r:id="R866b8a757f814da9"/>
    <p:sldId xmlns:r="http://schemas.openxmlformats.org/officeDocument/2006/relationships" id="260" r:id="R9a1aa5fbd29f4367"/>
    <p:sldId xmlns:r="http://schemas.openxmlformats.org/officeDocument/2006/relationships" id="261" r:id="Rd99e1280231e4e6a"/>
    <p:sldId xmlns:r="http://schemas.openxmlformats.org/officeDocument/2006/relationships" id="262" r:id="Re8a4a75ae1c543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42ea698a474ff5" /><Relationship Type="http://schemas.openxmlformats.org/officeDocument/2006/relationships/slide" Target="/ppt/slides/slide1.xml" Id="R26e1b9438155429e" /><Relationship Type="http://schemas.openxmlformats.org/officeDocument/2006/relationships/slide" Target="/ppt/slides/slide2.xml" Id="Rdb15ab6b8bdb4e6b" /><Relationship Type="http://schemas.openxmlformats.org/officeDocument/2006/relationships/slide" Target="/ppt/slides/slide3.xml" Id="R1f4a84d5ebac46a7" /><Relationship Type="http://schemas.openxmlformats.org/officeDocument/2006/relationships/slide" Target="/ppt/slides/slide4.xml" Id="R866b8a757f814da9" /><Relationship Type="http://schemas.openxmlformats.org/officeDocument/2006/relationships/slide" Target="/ppt/slides/slide5.xml" Id="R9a1aa5fbd29f4367" /><Relationship Type="http://schemas.openxmlformats.org/officeDocument/2006/relationships/slide" Target="/ppt/slides/slide6.xml" Id="Rd99e1280231e4e6a" /><Relationship Type="http://schemas.openxmlformats.org/officeDocument/2006/relationships/slide" Target="/ppt/slides/slide7.xml" Id="Re8a4a75ae1c543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84657e07cd4f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487c057d9471d" /><Relationship Type="http://schemas.openxmlformats.org/officeDocument/2006/relationships/theme" Target="/ppt/slideMasters/theme/theme1.xml" Id="R2458625b7dd441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a487c057d947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53711209045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abd6583854a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78e2fe7f64f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3189e06f044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c9fb3e5ae42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288f49f9a4b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096b4854b4c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EGMONT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EGMONT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EGMONT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EGMONT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EGMONT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EGMONT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665 303 000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4 267 829 000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6 433 083 000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EGMONT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EGMONT INTERNATIONAL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EGMONT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Hilles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www.egmont.com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931 601 636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EGMONT HOLDING AS</a:t>
            </a:r>
          </a:p>
        </p:txBody>
      </p:sp>
    </p:spTree>
  </p:cSld>
  <p:clrMapOvr>
    <a:masterClrMapping xmlns:a="http://schemas.openxmlformats.org/drawingml/2006/main"/>
  </p:clrMapOvr>
</p:sld>
</file>