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ef3943afed4e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be923c8c3d40b4"/>
  </p:sldMasterIdLst>
  <p:sldIdLst>
    <p:sldId xmlns:r="http://schemas.openxmlformats.org/officeDocument/2006/relationships" id="256" r:id="Redaeb5b48d3a46d1"/>
    <p:sldId xmlns:r="http://schemas.openxmlformats.org/officeDocument/2006/relationships" id="257" r:id="R5d03e526163e4224"/>
    <p:sldId xmlns:r="http://schemas.openxmlformats.org/officeDocument/2006/relationships" id="258" r:id="R4d15017d68204183"/>
    <p:sldId xmlns:r="http://schemas.openxmlformats.org/officeDocument/2006/relationships" id="259" r:id="R6a4fd6c49bf040e4"/>
    <p:sldId xmlns:r="http://schemas.openxmlformats.org/officeDocument/2006/relationships" id="260" r:id="R4952286a4fac4d45"/>
    <p:sldId xmlns:r="http://schemas.openxmlformats.org/officeDocument/2006/relationships" id="261" r:id="Ra4db5919469a4449"/>
    <p:sldId xmlns:r="http://schemas.openxmlformats.org/officeDocument/2006/relationships" id="262" r:id="Rc46a51c6950941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be923c8c3d40b4" /><Relationship Type="http://schemas.openxmlformats.org/officeDocument/2006/relationships/slide" Target="/ppt/slides/slide1.xml" Id="Redaeb5b48d3a46d1" /><Relationship Type="http://schemas.openxmlformats.org/officeDocument/2006/relationships/slide" Target="/ppt/slides/slide2.xml" Id="R5d03e526163e4224" /><Relationship Type="http://schemas.openxmlformats.org/officeDocument/2006/relationships/slide" Target="/ppt/slides/slide3.xml" Id="R4d15017d68204183" /><Relationship Type="http://schemas.openxmlformats.org/officeDocument/2006/relationships/slide" Target="/ppt/slides/slide4.xml" Id="R6a4fd6c49bf040e4" /><Relationship Type="http://schemas.openxmlformats.org/officeDocument/2006/relationships/slide" Target="/ppt/slides/slide5.xml" Id="R4952286a4fac4d45" /><Relationship Type="http://schemas.openxmlformats.org/officeDocument/2006/relationships/slide" Target="/ppt/slides/slide6.xml" Id="Ra4db5919469a4449" /><Relationship Type="http://schemas.openxmlformats.org/officeDocument/2006/relationships/slide" Target="/ppt/slides/slide7.xml" Id="Rc46a51c6950941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7334a718ff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a8fb04c004669" /><Relationship Type="http://schemas.openxmlformats.org/officeDocument/2006/relationships/theme" Target="/ppt/slideMasters/theme/theme1.xml" Id="R79e01e1ac79641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5a8fb04c0046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61820abd24f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e5f0c20f840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4b4de9bef4a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0e3bd97bd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3eb92bd4b49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5d442736447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cb784327541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TINDE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TINDE ØKONOMI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6 604 527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781 290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639 546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682 760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FOKS MARINE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GRANGE ROAD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NOKS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Gladengveien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931 544 802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TINDE ØKONOMI AS</a:t>
            </a:r>
          </a:p>
        </p:txBody>
      </p:sp>
    </p:spTree>
  </p:cSld>
  <p:clrMapOvr>
    <a:masterClrMapping xmlns:a="http://schemas.openxmlformats.org/drawingml/2006/main"/>
  </p:clrMapOvr>
</p:sld>
</file>