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ddfcaed22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170a46073493c"/>
  </p:sldMasterIdLst>
  <p:sldIdLst>
    <p:sldId xmlns:r="http://schemas.openxmlformats.org/officeDocument/2006/relationships" id="256" r:id="Rde68b57782024438"/>
    <p:sldId xmlns:r="http://schemas.openxmlformats.org/officeDocument/2006/relationships" id="257" r:id="Ra5d0a0e4f8f24f7a"/>
    <p:sldId xmlns:r="http://schemas.openxmlformats.org/officeDocument/2006/relationships" id="258" r:id="R4b6ffb70eb7f4294"/>
    <p:sldId xmlns:r="http://schemas.openxmlformats.org/officeDocument/2006/relationships" id="259" r:id="R44e76ec073e842c7"/>
    <p:sldId xmlns:r="http://schemas.openxmlformats.org/officeDocument/2006/relationships" id="260" r:id="Rbdf023d4efea46a6"/>
    <p:sldId xmlns:r="http://schemas.openxmlformats.org/officeDocument/2006/relationships" id="261" r:id="Rf496076de54f4379"/>
    <p:sldId xmlns:r="http://schemas.openxmlformats.org/officeDocument/2006/relationships" id="262" r:id="R58ba44a5f3b2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170a46073493c" /><Relationship Type="http://schemas.openxmlformats.org/officeDocument/2006/relationships/slide" Target="/ppt/slides/slide1.xml" Id="Rde68b57782024438" /><Relationship Type="http://schemas.openxmlformats.org/officeDocument/2006/relationships/slide" Target="/ppt/slides/slide2.xml" Id="Ra5d0a0e4f8f24f7a" /><Relationship Type="http://schemas.openxmlformats.org/officeDocument/2006/relationships/slide" Target="/ppt/slides/slide3.xml" Id="R4b6ffb70eb7f4294" /><Relationship Type="http://schemas.openxmlformats.org/officeDocument/2006/relationships/slide" Target="/ppt/slides/slide4.xml" Id="R44e76ec073e842c7" /><Relationship Type="http://schemas.openxmlformats.org/officeDocument/2006/relationships/slide" Target="/ppt/slides/slide5.xml" Id="Rbdf023d4efea46a6" /><Relationship Type="http://schemas.openxmlformats.org/officeDocument/2006/relationships/slide" Target="/ppt/slides/slide6.xml" Id="Rf496076de54f4379" /><Relationship Type="http://schemas.openxmlformats.org/officeDocument/2006/relationships/slide" Target="/ppt/slides/slide7.xml" Id="R58ba44a5f3b2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709a42851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b791aa8040f3" /><Relationship Type="http://schemas.openxmlformats.org/officeDocument/2006/relationships/theme" Target="/ppt/slideMasters/theme/theme1.xml" Id="R349a1d60a0d0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6b791aa80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bc832634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db6a3eb6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16771fcd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48c31d67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0a2be7b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d9e9a5cd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1387442d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