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39b9e42fab4e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acb5af655f4aca"/>
  </p:sldMasterIdLst>
  <p:sldIdLst>
    <p:sldId xmlns:r="http://schemas.openxmlformats.org/officeDocument/2006/relationships" id="256" r:id="R6627430eca1548b9"/>
    <p:sldId xmlns:r="http://schemas.openxmlformats.org/officeDocument/2006/relationships" id="257" r:id="R497922dc67e04360"/>
    <p:sldId xmlns:r="http://schemas.openxmlformats.org/officeDocument/2006/relationships" id="258" r:id="R418f1344e67a4cee"/>
    <p:sldId xmlns:r="http://schemas.openxmlformats.org/officeDocument/2006/relationships" id="259" r:id="R6217bdc6c2ee4ee9"/>
    <p:sldId xmlns:r="http://schemas.openxmlformats.org/officeDocument/2006/relationships" id="260" r:id="R968294668be84477"/>
    <p:sldId xmlns:r="http://schemas.openxmlformats.org/officeDocument/2006/relationships" id="261" r:id="R7918030fb0ae4aa4"/>
    <p:sldId xmlns:r="http://schemas.openxmlformats.org/officeDocument/2006/relationships" id="262" r:id="R7f158dbf3f5542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cb5af655f4aca" /><Relationship Type="http://schemas.openxmlformats.org/officeDocument/2006/relationships/slide" Target="/ppt/slides/slide1.xml" Id="R6627430eca1548b9" /><Relationship Type="http://schemas.openxmlformats.org/officeDocument/2006/relationships/slide" Target="/ppt/slides/slide2.xml" Id="R497922dc67e04360" /><Relationship Type="http://schemas.openxmlformats.org/officeDocument/2006/relationships/slide" Target="/ppt/slides/slide3.xml" Id="R418f1344e67a4cee" /><Relationship Type="http://schemas.openxmlformats.org/officeDocument/2006/relationships/slide" Target="/ppt/slides/slide4.xml" Id="R6217bdc6c2ee4ee9" /><Relationship Type="http://schemas.openxmlformats.org/officeDocument/2006/relationships/slide" Target="/ppt/slides/slide5.xml" Id="R968294668be84477" /><Relationship Type="http://schemas.openxmlformats.org/officeDocument/2006/relationships/slide" Target="/ppt/slides/slide6.xml" Id="R7918030fb0ae4aa4" /><Relationship Type="http://schemas.openxmlformats.org/officeDocument/2006/relationships/slide" Target="/ppt/slides/slide7.xml" Id="R7f158dbf3f5542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5245bb36741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e43f1b9164c6e" /><Relationship Type="http://schemas.openxmlformats.org/officeDocument/2006/relationships/theme" Target="/ppt/slideMasters/theme/theme1.xml" Id="R3e6164e05a8d42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9e43f1b9164c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47882f99542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e6ecb983742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5e767e41147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53b92897a4a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82b1539e643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f655b5ff74c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18b21a89140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SOLSTRAND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 ØKONOMI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1 639 750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892 813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METTE LYSSAND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87A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931 512 242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