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c3d379729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89f6b80bb48fe"/>
  </p:sldMasterIdLst>
  <p:sldIdLst>
    <p:sldId xmlns:r="http://schemas.openxmlformats.org/officeDocument/2006/relationships" id="256" r:id="R24de5cc4698b499a"/>
    <p:sldId xmlns:r="http://schemas.openxmlformats.org/officeDocument/2006/relationships" id="257" r:id="R96fd203d9c594493"/>
    <p:sldId xmlns:r="http://schemas.openxmlformats.org/officeDocument/2006/relationships" id="258" r:id="Reb7c0f86d19f450f"/>
    <p:sldId xmlns:r="http://schemas.openxmlformats.org/officeDocument/2006/relationships" id="259" r:id="R4f38110680514ded"/>
    <p:sldId xmlns:r="http://schemas.openxmlformats.org/officeDocument/2006/relationships" id="260" r:id="R544e9fb914454d7f"/>
    <p:sldId xmlns:r="http://schemas.openxmlformats.org/officeDocument/2006/relationships" id="261" r:id="R5fcd598c8496469e"/>
    <p:sldId xmlns:r="http://schemas.openxmlformats.org/officeDocument/2006/relationships" id="262" r:id="R3fc46019a8d6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89f6b80bb48fe" /><Relationship Type="http://schemas.openxmlformats.org/officeDocument/2006/relationships/slide" Target="/ppt/slides/slide1.xml" Id="R24de5cc4698b499a" /><Relationship Type="http://schemas.openxmlformats.org/officeDocument/2006/relationships/slide" Target="/ppt/slides/slide2.xml" Id="R96fd203d9c594493" /><Relationship Type="http://schemas.openxmlformats.org/officeDocument/2006/relationships/slide" Target="/ppt/slides/slide3.xml" Id="Reb7c0f86d19f450f" /><Relationship Type="http://schemas.openxmlformats.org/officeDocument/2006/relationships/slide" Target="/ppt/slides/slide4.xml" Id="R4f38110680514ded" /><Relationship Type="http://schemas.openxmlformats.org/officeDocument/2006/relationships/slide" Target="/ppt/slides/slide5.xml" Id="R544e9fb914454d7f" /><Relationship Type="http://schemas.openxmlformats.org/officeDocument/2006/relationships/slide" Target="/ppt/slides/slide6.xml" Id="R5fcd598c8496469e" /><Relationship Type="http://schemas.openxmlformats.org/officeDocument/2006/relationships/slide" Target="/ppt/slides/slide7.xml" Id="R3fc46019a8d6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b376f722c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780c96ef44abd" /><Relationship Type="http://schemas.openxmlformats.org/officeDocument/2006/relationships/theme" Target="/ppt/slideMasters/theme/theme1.xml" Id="Rfb8fba0116d7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780c96ef4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6f2814128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b87689b22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79023a83a43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e71925f94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d6ead0359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2ec731b2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da6b925d6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15 797 885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Heimdalsvegen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