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f4b7b7256349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dcd33d7cdf4a34"/>
  </p:sldMasterIdLst>
  <p:sldIdLst>
    <p:sldId xmlns:r="http://schemas.openxmlformats.org/officeDocument/2006/relationships" id="256" r:id="R05dd8a0a605d4cc5"/>
    <p:sldId xmlns:r="http://schemas.openxmlformats.org/officeDocument/2006/relationships" id="257" r:id="R9e9740aa91034ef9"/>
    <p:sldId xmlns:r="http://schemas.openxmlformats.org/officeDocument/2006/relationships" id="258" r:id="R12f248879b3b4f33"/>
    <p:sldId xmlns:r="http://schemas.openxmlformats.org/officeDocument/2006/relationships" id="259" r:id="R2d084edd31094a11"/>
    <p:sldId xmlns:r="http://schemas.openxmlformats.org/officeDocument/2006/relationships" id="260" r:id="R1c69a4c5d079470a"/>
    <p:sldId xmlns:r="http://schemas.openxmlformats.org/officeDocument/2006/relationships" id="261" r:id="R2baa18d2da6b4bee"/>
    <p:sldId xmlns:r="http://schemas.openxmlformats.org/officeDocument/2006/relationships" id="262" r:id="Rd5cc715dbf8a49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cd33d7cdf4a34" /><Relationship Type="http://schemas.openxmlformats.org/officeDocument/2006/relationships/slide" Target="/ppt/slides/slide1.xml" Id="R05dd8a0a605d4cc5" /><Relationship Type="http://schemas.openxmlformats.org/officeDocument/2006/relationships/slide" Target="/ppt/slides/slide2.xml" Id="R9e9740aa91034ef9" /><Relationship Type="http://schemas.openxmlformats.org/officeDocument/2006/relationships/slide" Target="/ppt/slides/slide3.xml" Id="R12f248879b3b4f33" /><Relationship Type="http://schemas.openxmlformats.org/officeDocument/2006/relationships/slide" Target="/ppt/slides/slide4.xml" Id="R2d084edd31094a11" /><Relationship Type="http://schemas.openxmlformats.org/officeDocument/2006/relationships/slide" Target="/ppt/slides/slide5.xml" Id="R1c69a4c5d079470a" /><Relationship Type="http://schemas.openxmlformats.org/officeDocument/2006/relationships/slide" Target="/ppt/slides/slide6.xml" Id="R2baa18d2da6b4bee" /><Relationship Type="http://schemas.openxmlformats.org/officeDocument/2006/relationships/slide" Target="/ppt/slides/slide7.xml" Id="Rd5cc715dbf8a49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4ac1b547d54f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2d019b05243e7" /><Relationship Type="http://schemas.openxmlformats.org/officeDocument/2006/relationships/theme" Target="/ppt/slideMasters/theme/theme1.xml" Id="Rb41769adc0e247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52d019b05243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b1a7d23e344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74f224b7c4c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4abcfc8a941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ed7c31ccb4c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cb05cf57947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8955bfcdd4d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f6d9907a24d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CRCS INVEST DATTER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CRCS INVEST DATTER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CRCS INVEST DATTER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CRCS INVEST DATTER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CRCS INVEST DATTER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CRCS INVEST DATTER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−344 802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43 341 369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3 546 249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43 813 428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CRCS INVEST DATTER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CSAD VENTURES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MCD EVENTYR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CRCS INVEST DATTER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Regnbueplassen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931 423 762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CRCS INVEST DATTER AS</a:t>
            </a:r>
          </a:p>
        </p:txBody>
      </p:sp>
    </p:spTree>
  </p:cSld>
  <p:clrMapOvr>
    <a:masterClrMapping xmlns:a="http://schemas.openxmlformats.org/drawingml/2006/main"/>
  </p:clrMapOvr>
</p:sld>
</file>