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52ad4af7149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210b0d20b454f"/>
  </p:sldMasterIdLst>
  <p:sldIdLst>
    <p:sldId xmlns:r="http://schemas.openxmlformats.org/officeDocument/2006/relationships" id="256" r:id="Rb29592c50563497b"/>
    <p:sldId xmlns:r="http://schemas.openxmlformats.org/officeDocument/2006/relationships" id="257" r:id="R7853baec46314057"/>
    <p:sldId xmlns:r="http://schemas.openxmlformats.org/officeDocument/2006/relationships" id="258" r:id="Re569f22d29d74b61"/>
    <p:sldId xmlns:r="http://schemas.openxmlformats.org/officeDocument/2006/relationships" id="259" r:id="Ra24ea73c89844645"/>
    <p:sldId xmlns:r="http://schemas.openxmlformats.org/officeDocument/2006/relationships" id="260" r:id="R28ca2ef8880146bf"/>
    <p:sldId xmlns:r="http://schemas.openxmlformats.org/officeDocument/2006/relationships" id="261" r:id="R7cc12853d9c34f50"/>
    <p:sldId xmlns:r="http://schemas.openxmlformats.org/officeDocument/2006/relationships" id="262" r:id="Rf8b34508a07a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210b0d20b454f" /><Relationship Type="http://schemas.openxmlformats.org/officeDocument/2006/relationships/slide" Target="/ppt/slides/slide1.xml" Id="Rb29592c50563497b" /><Relationship Type="http://schemas.openxmlformats.org/officeDocument/2006/relationships/slide" Target="/ppt/slides/slide2.xml" Id="R7853baec46314057" /><Relationship Type="http://schemas.openxmlformats.org/officeDocument/2006/relationships/slide" Target="/ppt/slides/slide3.xml" Id="Re569f22d29d74b61" /><Relationship Type="http://schemas.openxmlformats.org/officeDocument/2006/relationships/slide" Target="/ppt/slides/slide4.xml" Id="Ra24ea73c89844645" /><Relationship Type="http://schemas.openxmlformats.org/officeDocument/2006/relationships/slide" Target="/ppt/slides/slide5.xml" Id="R28ca2ef8880146bf" /><Relationship Type="http://schemas.openxmlformats.org/officeDocument/2006/relationships/slide" Target="/ppt/slides/slide6.xml" Id="R7cc12853d9c34f50" /><Relationship Type="http://schemas.openxmlformats.org/officeDocument/2006/relationships/slide" Target="/ppt/slides/slide7.xml" Id="Rf8b34508a07a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31b7e7622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3972811614c1c" /><Relationship Type="http://schemas.openxmlformats.org/officeDocument/2006/relationships/theme" Target="/ppt/slideMasters/theme/theme1.xml" Id="R607ffefd2471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3972811614c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e1204e8f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1d72e2d39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cf094910748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71e4da92a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a7f9f7228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0aa9d6df8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9e72cbf25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RESORT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RESORT LOFOTEN AS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8 854 210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45 141 043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Flakstadveien 669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931 406 663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