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b0001512bc49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946f0f4f774e7a"/>
  </p:sldMasterIdLst>
  <p:sldIdLst>
    <p:sldId xmlns:r="http://schemas.openxmlformats.org/officeDocument/2006/relationships" id="256" r:id="R85790e3f6ccc4e11"/>
    <p:sldId xmlns:r="http://schemas.openxmlformats.org/officeDocument/2006/relationships" id="257" r:id="R4d0bc70858784a7f"/>
    <p:sldId xmlns:r="http://schemas.openxmlformats.org/officeDocument/2006/relationships" id="258" r:id="R17f42abf2db44778"/>
    <p:sldId xmlns:r="http://schemas.openxmlformats.org/officeDocument/2006/relationships" id="259" r:id="R33586eed0b0f4b80"/>
    <p:sldId xmlns:r="http://schemas.openxmlformats.org/officeDocument/2006/relationships" id="260" r:id="Rb5aa9147fa174f60"/>
    <p:sldId xmlns:r="http://schemas.openxmlformats.org/officeDocument/2006/relationships" id="261" r:id="R94c3d272829f4e2d"/>
    <p:sldId xmlns:r="http://schemas.openxmlformats.org/officeDocument/2006/relationships" id="262" r:id="R4b416dc7ed2740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946f0f4f774e7a" /><Relationship Type="http://schemas.openxmlformats.org/officeDocument/2006/relationships/slide" Target="/ppt/slides/slide1.xml" Id="R85790e3f6ccc4e11" /><Relationship Type="http://schemas.openxmlformats.org/officeDocument/2006/relationships/slide" Target="/ppt/slides/slide2.xml" Id="R4d0bc70858784a7f" /><Relationship Type="http://schemas.openxmlformats.org/officeDocument/2006/relationships/slide" Target="/ppt/slides/slide3.xml" Id="R17f42abf2db44778" /><Relationship Type="http://schemas.openxmlformats.org/officeDocument/2006/relationships/slide" Target="/ppt/slides/slide4.xml" Id="R33586eed0b0f4b80" /><Relationship Type="http://schemas.openxmlformats.org/officeDocument/2006/relationships/slide" Target="/ppt/slides/slide5.xml" Id="Rb5aa9147fa174f60" /><Relationship Type="http://schemas.openxmlformats.org/officeDocument/2006/relationships/slide" Target="/ppt/slides/slide6.xml" Id="R94c3d272829f4e2d" /><Relationship Type="http://schemas.openxmlformats.org/officeDocument/2006/relationships/slide" Target="/ppt/slides/slide7.xml" Id="R4b416dc7ed2740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49d4d633e54b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e8afeb41f64cca" /><Relationship Type="http://schemas.openxmlformats.org/officeDocument/2006/relationships/theme" Target="/ppt/slideMasters/theme/theme1.xml" Id="R54c537f2b4c741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e8afeb41f64c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cc2e5b3c74b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d6e3256e3247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25acfd90846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7a6d677f0b46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b50de057349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9e13d4885f4e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fcea94b87643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MERKANTILBYGG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MERKANTILBYGG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12 523 789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−33 737 003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457 506 343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1 374 278 505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3 220 434 109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P. G. GUNDERSEN GRUPPEN AS  –  96,8 %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 INVEST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 INVEST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TOLELI AS  –  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PÅL GEORG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MERKANTILBYGG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Colbjørnsens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13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931 388 940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MERKANTILBYGG HOLDING AS</a:t>
            </a:r>
          </a:p>
        </p:txBody>
      </p:sp>
    </p:spTree>
  </p:cSld>
  <p:clrMapOvr>
    <a:masterClrMapping xmlns:a="http://schemas.openxmlformats.org/drawingml/2006/main"/>
  </p:clrMapOvr>
</p:sld>
</file>