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48ff52bb824d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e0d2ab5a42f4ea1"/>
  </p:sldMasterIdLst>
  <p:sldIdLst>
    <p:sldId xmlns:r="http://schemas.openxmlformats.org/officeDocument/2006/relationships" id="256" r:id="Rb24bdca944af418b"/>
    <p:sldId xmlns:r="http://schemas.openxmlformats.org/officeDocument/2006/relationships" id="257" r:id="R7680c0545ed84e08"/>
    <p:sldId xmlns:r="http://schemas.openxmlformats.org/officeDocument/2006/relationships" id="258" r:id="R8e06b24a3ec5485d"/>
    <p:sldId xmlns:r="http://schemas.openxmlformats.org/officeDocument/2006/relationships" id="259" r:id="R176feb80332f4390"/>
    <p:sldId xmlns:r="http://schemas.openxmlformats.org/officeDocument/2006/relationships" id="260" r:id="Rd0da704beb574d60"/>
    <p:sldId xmlns:r="http://schemas.openxmlformats.org/officeDocument/2006/relationships" id="261" r:id="R2ff69767a13140af"/>
    <p:sldId xmlns:r="http://schemas.openxmlformats.org/officeDocument/2006/relationships" id="262" r:id="R3d7963ae454845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0d2ab5a42f4ea1" /><Relationship Type="http://schemas.openxmlformats.org/officeDocument/2006/relationships/slide" Target="/ppt/slides/slide1.xml" Id="Rb24bdca944af418b" /><Relationship Type="http://schemas.openxmlformats.org/officeDocument/2006/relationships/slide" Target="/ppt/slides/slide2.xml" Id="R7680c0545ed84e08" /><Relationship Type="http://schemas.openxmlformats.org/officeDocument/2006/relationships/slide" Target="/ppt/slides/slide3.xml" Id="R8e06b24a3ec5485d" /><Relationship Type="http://schemas.openxmlformats.org/officeDocument/2006/relationships/slide" Target="/ppt/slides/slide4.xml" Id="R176feb80332f4390" /><Relationship Type="http://schemas.openxmlformats.org/officeDocument/2006/relationships/slide" Target="/ppt/slides/slide5.xml" Id="Rd0da704beb574d60" /><Relationship Type="http://schemas.openxmlformats.org/officeDocument/2006/relationships/slide" Target="/ppt/slides/slide6.xml" Id="R2ff69767a13140af" /><Relationship Type="http://schemas.openxmlformats.org/officeDocument/2006/relationships/slide" Target="/ppt/slides/slide7.xml" Id="R3d7963ae454845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909ec9ba0340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54fe014d374bf2" /><Relationship Type="http://schemas.openxmlformats.org/officeDocument/2006/relationships/theme" Target="/ppt/slideMasters/theme/theme1.xml" Id="R6a41601be8a044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54fe014d374b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449b3c14794c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947e3b0dec47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6ae0ee096448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231bc2164642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4b43be296f4c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44186823d8448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5d79f3148348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ORIENTED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ORIENTED AS ble etablert [år] og holder til i Trollåsen.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−217 777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−1 985 952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68 660 040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69 705 448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9910 INVEST AS  –  48,2 %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ORIENTED GROUP AS  –  48,2 %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OLEIMSET AS  –  3,6 %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Rosenholmveien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1414 Trollåsen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931 250 973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ORIENTED AS</a:t>
            </a:r>
          </a:p>
        </p:txBody>
      </p:sp>
    </p:spTree>
  </p:cSld>
  <p:clrMapOvr>
    <a:masterClrMapping xmlns:a="http://schemas.openxmlformats.org/drawingml/2006/main"/>
  </p:clrMapOvr>
</p:sld>
</file>