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3d223f33d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37e648ec64d8c"/>
  </p:sldMasterIdLst>
  <p:sldIdLst>
    <p:sldId xmlns:r="http://schemas.openxmlformats.org/officeDocument/2006/relationships" id="256" r:id="Rc3ce7c0582a5470c"/>
    <p:sldId xmlns:r="http://schemas.openxmlformats.org/officeDocument/2006/relationships" id="257" r:id="R501a9310629d42df"/>
    <p:sldId xmlns:r="http://schemas.openxmlformats.org/officeDocument/2006/relationships" id="258" r:id="R324dbcf45ade4059"/>
    <p:sldId xmlns:r="http://schemas.openxmlformats.org/officeDocument/2006/relationships" id="259" r:id="Rcb80d76753cc494d"/>
    <p:sldId xmlns:r="http://schemas.openxmlformats.org/officeDocument/2006/relationships" id="260" r:id="Rf9f2360a5e04422f"/>
    <p:sldId xmlns:r="http://schemas.openxmlformats.org/officeDocument/2006/relationships" id="261" r:id="R3b343531e3df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37e648ec64d8c" /><Relationship Type="http://schemas.openxmlformats.org/officeDocument/2006/relationships/slide" Target="/ppt/slides/slide1.xml" Id="Rc3ce7c0582a5470c" /><Relationship Type="http://schemas.openxmlformats.org/officeDocument/2006/relationships/slide" Target="/ppt/slides/slide2.xml" Id="R501a9310629d42df" /><Relationship Type="http://schemas.openxmlformats.org/officeDocument/2006/relationships/slide" Target="/ppt/slides/slide3.xml" Id="R324dbcf45ade4059" /><Relationship Type="http://schemas.openxmlformats.org/officeDocument/2006/relationships/slide" Target="/ppt/slides/slide4.xml" Id="Rcb80d76753cc494d" /><Relationship Type="http://schemas.openxmlformats.org/officeDocument/2006/relationships/slide" Target="/ppt/slides/slide5.xml" Id="Rf9f2360a5e04422f" /><Relationship Type="http://schemas.openxmlformats.org/officeDocument/2006/relationships/slide" Target="/ppt/slides/slide6.xml" Id="R3b343531e3df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e87468441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4372de7641d9" /><Relationship Type="http://schemas.openxmlformats.org/officeDocument/2006/relationships/theme" Target="/ppt/slideMasters/theme/theme1.xml" Id="R23ae3d4a26e6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74372de76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6e214aeb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797001cc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6a6644ab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8c35a6c4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b56babe0a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08f101f9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